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27"/>
  </p:notesMasterIdLst>
  <p:sldIdLst>
    <p:sldId id="350" r:id="rId2"/>
    <p:sldId id="328" r:id="rId3"/>
    <p:sldId id="260" r:id="rId4"/>
    <p:sldId id="329" r:id="rId5"/>
    <p:sldId id="331" r:id="rId6"/>
    <p:sldId id="257" r:id="rId7"/>
    <p:sldId id="332" r:id="rId8"/>
    <p:sldId id="330" r:id="rId9"/>
    <p:sldId id="345" r:id="rId10"/>
    <p:sldId id="325" r:id="rId11"/>
    <p:sldId id="334" r:id="rId12"/>
    <p:sldId id="333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26" r:id="rId21"/>
    <p:sldId id="342" r:id="rId22"/>
    <p:sldId id="344" r:id="rId23"/>
    <p:sldId id="347" r:id="rId24"/>
    <p:sldId id="348" r:id="rId25"/>
    <p:sldId id="315" r:id="rId26"/>
  </p:sldIdLst>
  <p:sldSz cx="9144000" cy="5143500" type="screen16x9"/>
  <p:notesSz cx="6858000" cy="9144000"/>
  <p:embeddedFontLst>
    <p:embeddedFont>
      <p:font typeface="Advent Pro" panose="020B0604020202020204" charset="0"/>
      <p:regular r:id="rId28"/>
      <p:bold r:id="rId29"/>
    </p:embeddedFont>
    <p:embeddedFont>
      <p:font typeface="Advent Pro Medium" panose="020B0604020202020204" charset="0"/>
      <p:regular r:id="rId30"/>
      <p:bold r:id="rId31"/>
    </p:embeddedFont>
    <p:embeddedFont>
      <p:font typeface="Arial Black" panose="020B0A04020102020204" pitchFamily="34" charset="0"/>
      <p:bold r:id="rId32"/>
    </p:embeddedFont>
    <p:embeddedFont>
      <p:font typeface="Bahnschrift Light" panose="020B0502040204020203" pitchFamily="34" charset="0"/>
      <p:regular r:id="rId33"/>
    </p:embeddedFont>
    <p:embeddedFont>
      <p:font typeface="Lato" panose="020F0502020204030203" pitchFamily="34" charset="0"/>
      <p:regular r:id="rId34"/>
    </p:embeddedFont>
    <p:embeddedFont>
      <p:font typeface="Lato Black" panose="020F0A02020204030203" pitchFamily="34" charset="0"/>
      <p:bold r:id="rId35"/>
      <p:boldItalic r:id="rId36"/>
    </p:embeddedFont>
    <p:embeddedFont>
      <p:font typeface="Orbitron ExtraBold" panose="020B0604020202020204" charset="0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084"/>
    <a:srgbClr val="28262C"/>
    <a:srgbClr val="1C4587"/>
    <a:srgbClr val="FFD966"/>
    <a:srgbClr val="CA741B"/>
    <a:srgbClr val="C9741B"/>
    <a:srgbClr val="FF62BC"/>
    <a:srgbClr val="E76BF3"/>
    <a:srgbClr val="A3A500"/>
    <a:srgbClr val="00BF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6C9935A-B680-4E88-9065-54A119DFCE6D}">
  <a:tblStyle styleId="{C6C9935A-B680-4E88-9065-54A119DFCE6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5088" autoAdjust="0"/>
  </p:normalViewPr>
  <p:slideViewPr>
    <p:cSldViewPr snapToGrid="0">
      <p:cViewPr>
        <p:scale>
          <a:sx n="125" d="100"/>
          <a:sy n="125" d="100"/>
        </p:scale>
        <p:origin x="1200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8" name="Google Shape;5628;g6e7e45355d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9" name="Google Shape;5629;g6e7e45355d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2161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8" name="Google Shape;5628;g6e7e45355d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9" name="Google Shape;5629;g6e7e45355d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8" name="Google Shape;5628;g6e7e45355d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9" name="Google Shape;5629;g6e7e45355d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8956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8" name="Google Shape;5628;g6e7e45355d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9" name="Google Shape;5629;g6e7e45355d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6781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0907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0" name="Google Shape;549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1" name="Google Shape;549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2888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0" name="Google Shape;549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1" name="Google Shape;549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6691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2663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1762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3675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5287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0786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5431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792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78528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9784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21448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9246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832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4173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29308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Google Shape;5580;g6edfa80311_0_37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1" name="Google Shape;5581;g6edfa80311_0_37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97077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8" name="Google Shape;7358;g6edfa80311_0_37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9" name="Google Shape;7359;g6edfa80311_0_37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19350" y="243900"/>
            <a:ext cx="8505300" cy="46557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589700" y="2044500"/>
            <a:ext cx="5964600" cy="182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753050" y="3757375"/>
            <a:ext cx="5637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6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3;p3"/>
          <p:cNvGrpSpPr/>
          <p:nvPr/>
        </p:nvGrpSpPr>
        <p:grpSpPr>
          <a:xfrm>
            <a:off x="-259862" y="786553"/>
            <a:ext cx="1443946" cy="721968"/>
            <a:chOff x="311697" y="-12"/>
            <a:chExt cx="4437449" cy="2218709"/>
          </a:xfrm>
        </p:grpSpPr>
        <p:sp>
          <p:nvSpPr>
            <p:cNvPr id="14" name="Google Shape;14;p3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3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3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" name="Google Shape;343;p3"/>
          <p:cNvGrpSpPr/>
          <p:nvPr/>
        </p:nvGrpSpPr>
        <p:grpSpPr>
          <a:xfrm>
            <a:off x="7969738" y="1388253"/>
            <a:ext cx="1443946" cy="721968"/>
            <a:chOff x="311697" y="-12"/>
            <a:chExt cx="4437449" cy="2218709"/>
          </a:xfrm>
        </p:grpSpPr>
        <p:sp>
          <p:nvSpPr>
            <p:cNvPr id="344" name="Google Shape;344;p3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3" name="Google Shape;673;p3"/>
          <p:cNvGrpSpPr/>
          <p:nvPr/>
        </p:nvGrpSpPr>
        <p:grpSpPr>
          <a:xfrm>
            <a:off x="-98650" y="3310126"/>
            <a:ext cx="9242700" cy="2002824"/>
            <a:chOff x="-98650" y="3310126"/>
            <a:chExt cx="9242700" cy="2002824"/>
          </a:xfrm>
        </p:grpSpPr>
        <p:grpSp>
          <p:nvGrpSpPr>
            <p:cNvPr id="674" name="Google Shape;674;p3"/>
            <p:cNvGrpSpPr/>
            <p:nvPr/>
          </p:nvGrpSpPr>
          <p:grpSpPr>
            <a:xfrm>
              <a:off x="2788951" y="3310126"/>
              <a:ext cx="831787" cy="721972"/>
              <a:chOff x="2788951" y="3310126"/>
              <a:chExt cx="831787" cy="721972"/>
            </a:xfrm>
          </p:grpSpPr>
          <p:sp>
            <p:nvSpPr>
              <p:cNvPr id="675" name="Google Shape;675;p3"/>
              <p:cNvSpPr/>
              <p:nvPr/>
            </p:nvSpPr>
            <p:spPr>
              <a:xfrm>
                <a:off x="3412729" y="3947714"/>
                <a:ext cx="110973" cy="84385"/>
              </a:xfrm>
              <a:custGeom>
                <a:avLst/>
                <a:gdLst/>
                <a:ahLst/>
                <a:cxnLst/>
                <a:rect l="l" t="t" r="r" b="b"/>
                <a:pathLst>
                  <a:path w="3177" h="2416" extrusionOk="0">
                    <a:moveTo>
                      <a:pt x="1" y="1"/>
                    </a:moveTo>
                    <a:lnTo>
                      <a:pt x="1" y="2415"/>
                    </a:lnTo>
                    <a:lnTo>
                      <a:pt x="3176" y="2415"/>
                    </a:lnTo>
                    <a:lnTo>
                      <a:pt x="3176" y="1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3"/>
              <p:cNvSpPr/>
              <p:nvPr/>
            </p:nvSpPr>
            <p:spPr>
              <a:xfrm>
                <a:off x="3315694" y="3947714"/>
                <a:ext cx="97070" cy="8438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2416" extrusionOk="0">
                    <a:moveTo>
                      <a:pt x="1" y="1"/>
                    </a:moveTo>
                    <a:lnTo>
                      <a:pt x="1" y="2415"/>
                    </a:lnTo>
                    <a:lnTo>
                      <a:pt x="2779" y="2415"/>
                    </a:lnTo>
                    <a:lnTo>
                      <a:pt x="2779" y="1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3"/>
              <p:cNvSpPr/>
              <p:nvPr/>
            </p:nvSpPr>
            <p:spPr>
              <a:xfrm>
                <a:off x="3204826" y="3947714"/>
                <a:ext cx="110903" cy="84385"/>
              </a:xfrm>
              <a:custGeom>
                <a:avLst/>
                <a:gdLst/>
                <a:ahLst/>
                <a:cxnLst/>
                <a:rect l="l" t="t" r="r" b="b"/>
                <a:pathLst>
                  <a:path w="3175" h="2416" extrusionOk="0">
                    <a:moveTo>
                      <a:pt x="0" y="1"/>
                    </a:moveTo>
                    <a:lnTo>
                      <a:pt x="0" y="2415"/>
                    </a:lnTo>
                    <a:lnTo>
                      <a:pt x="3175" y="2415"/>
                    </a:lnTo>
                    <a:lnTo>
                      <a:pt x="3175" y="1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3"/>
              <p:cNvSpPr/>
              <p:nvPr/>
            </p:nvSpPr>
            <p:spPr>
              <a:xfrm>
                <a:off x="3107791" y="3947714"/>
                <a:ext cx="97070" cy="8438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2416" extrusionOk="0">
                    <a:moveTo>
                      <a:pt x="0" y="1"/>
                    </a:moveTo>
                    <a:lnTo>
                      <a:pt x="0" y="2415"/>
                    </a:lnTo>
                    <a:lnTo>
                      <a:pt x="2778" y="2415"/>
                    </a:lnTo>
                    <a:lnTo>
                      <a:pt x="2778" y="1"/>
                    </a:lnTo>
                    <a:close/>
                  </a:path>
                </a:pathLst>
              </a:custGeom>
              <a:solidFill>
                <a:srgbClr val="D9D9D9"/>
              </a:solidFill>
              <a:ln w="9525" cap="flat" cmpd="sng">
                <a:solidFill>
                  <a:srgbClr val="D9D9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3"/>
              <p:cNvSpPr/>
              <p:nvPr/>
            </p:nvSpPr>
            <p:spPr>
              <a:xfrm>
                <a:off x="2996888" y="3947714"/>
                <a:ext cx="110938" cy="84385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2416" extrusionOk="0">
                    <a:moveTo>
                      <a:pt x="1" y="1"/>
                    </a:moveTo>
                    <a:lnTo>
                      <a:pt x="1" y="2415"/>
                    </a:lnTo>
                    <a:lnTo>
                      <a:pt x="3175" y="2415"/>
                    </a:lnTo>
                    <a:lnTo>
                      <a:pt x="3175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3"/>
              <p:cNvSpPr/>
              <p:nvPr/>
            </p:nvSpPr>
            <p:spPr>
              <a:xfrm>
                <a:off x="2899853" y="3947714"/>
                <a:ext cx="97070" cy="8438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2416" extrusionOk="0">
                    <a:moveTo>
                      <a:pt x="1" y="1"/>
                    </a:moveTo>
                    <a:lnTo>
                      <a:pt x="1" y="2415"/>
                    </a:lnTo>
                    <a:lnTo>
                      <a:pt x="2779" y="2415"/>
                    </a:lnTo>
                    <a:lnTo>
                      <a:pt x="2779" y="1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3"/>
              <p:cNvSpPr/>
              <p:nvPr/>
            </p:nvSpPr>
            <p:spPr>
              <a:xfrm>
                <a:off x="3412729" y="3836850"/>
                <a:ext cx="110973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3177" h="3175" extrusionOk="0">
                    <a:moveTo>
                      <a:pt x="1" y="0"/>
                    </a:moveTo>
                    <a:lnTo>
                      <a:pt x="1" y="3175"/>
                    </a:lnTo>
                    <a:lnTo>
                      <a:pt x="3176" y="3175"/>
                    </a:lnTo>
                    <a:lnTo>
                      <a:pt x="3176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3"/>
              <p:cNvSpPr/>
              <p:nvPr/>
            </p:nvSpPr>
            <p:spPr>
              <a:xfrm>
                <a:off x="3315694" y="3836850"/>
                <a:ext cx="97070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5" extrusionOk="0">
                    <a:moveTo>
                      <a:pt x="1" y="0"/>
                    </a:moveTo>
                    <a:lnTo>
                      <a:pt x="1" y="3175"/>
                    </a:lnTo>
                    <a:lnTo>
                      <a:pt x="2779" y="3175"/>
                    </a:lnTo>
                    <a:lnTo>
                      <a:pt x="2779" y="0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"/>
              <p:cNvSpPr/>
              <p:nvPr/>
            </p:nvSpPr>
            <p:spPr>
              <a:xfrm>
                <a:off x="3204826" y="3836850"/>
                <a:ext cx="110903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3175" h="3175" extrusionOk="0">
                    <a:moveTo>
                      <a:pt x="0" y="0"/>
                    </a:moveTo>
                    <a:lnTo>
                      <a:pt x="0" y="3175"/>
                    </a:lnTo>
                    <a:lnTo>
                      <a:pt x="3175" y="3175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"/>
              <p:cNvSpPr/>
              <p:nvPr/>
            </p:nvSpPr>
            <p:spPr>
              <a:xfrm>
                <a:off x="3107791" y="3836850"/>
                <a:ext cx="97070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5" extrusionOk="0">
                    <a:moveTo>
                      <a:pt x="0" y="0"/>
                    </a:moveTo>
                    <a:lnTo>
                      <a:pt x="0" y="3175"/>
                    </a:lnTo>
                    <a:lnTo>
                      <a:pt x="2778" y="3175"/>
                    </a:lnTo>
                    <a:lnTo>
                      <a:pt x="2778" y="0"/>
                    </a:lnTo>
                    <a:close/>
                  </a:path>
                </a:pathLst>
              </a:custGeom>
              <a:solidFill>
                <a:srgbClr val="D9D9D9"/>
              </a:solidFill>
              <a:ln w="9525" cap="flat" cmpd="sng">
                <a:solidFill>
                  <a:srgbClr val="D9D9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"/>
              <p:cNvSpPr/>
              <p:nvPr/>
            </p:nvSpPr>
            <p:spPr>
              <a:xfrm>
                <a:off x="2996888" y="3836850"/>
                <a:ext cx="110938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3175" extrusionOk="0">
                    <a:moveTo>
                      <a:pt x="1" y="0"/>
                    </a:moveTo>
                    <a:lnTo>
                      <a:pt x="1" y="3175"/>
                    </a:lnTo>
                    <a:lnTo>
                      <a:pt x="3175" y="3175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"/>
              <p:cNvSpPr/>
              <p:nvPr/>
            </p:nvSpPr>
            <p:spPr>
              <a:xfrm>
                <a:off x="2899853" y="3836850"/>
                <a:ext cx="97070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5" extrusionOk="0">
                    <a:moveTo>
                      <a:pt x="1" y="0"/>
                    </a:moveTo>
                    <a:lnTo>
                      <a:pt x="1" y="3175"/>
                    </a:lnTo>
                    <a:lnTo>
                      <a:pt x="2779" y="3175"/>
                    </a:lnTo>
                    <a:lnTo>
                      <a:pt x="2779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"/>
              <p:cNvSpPr/>
              <p:nvPr/>
            </p:nvSpPr>
            <p:spPr>
              <a:xfrm>
                <a:off x="3412729" y="3739819"/>
                <a:ext cx="110973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3177" h="2779" extrusionOk="0">
                    <a:moveTo>
                      <a:pt x="1" y="0"/>
                    </a:moveTo>
                    <a:lnTo>
                      <a:pt x="1" y="2778"/>
                    </a:lnTo>
                    <a:lnTo>
                      <a:pt x="3176" y="2778"/>
                    </a:lnTo>
                    <a:lnTo>
                      <a:pt x="3176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"/>
              <p:cNvSpPr/>
              <p:nvPr/>
            </p:nvSpPr>
            <p:spPr>
              <a:xfrm>
                <a:off x="3315694" y="3739819"/>
                <a:ext cx="97070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2779" extrusionOk="0">
                    <a:moveTo>
                      <a:pt x="1" y="0"/>
                    </a:moveTo>
                    <a:lnTo>
                      <a:pt x="1" y="2778"/>
                    </a:lnTo>
                    <a:lnTo>
                      <a:pt x="2779" y="2778"/>
                    </a:lnTo>
                    <a:lnTo>
                      <a:pt x="2779" y="0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"/>
              <p:cNvSpPr/>
              <p:nvPr/>
            </p:nvSpPr>
            <p:spPr>
              <a:xfrm>
                <a:off x="3204826" y="3739819"/>
                <a:ext cx="110903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3175" h="2779" extrusionOk="0">
                    <a:moveTo>
                      <a:pt x="0" y="0"/>
                    </a:moveTo>
                    <a:lnTo>
                      <a:pt x="0" y="2778"/>
                    </a:lnTo>
                    <a:lnTo>
                      <a:pt x="3175" y="2778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"/>
              <p:cNvSpPr/>
              <p:nvPr/>
            </p:nvSpPr>
            <p:spPr>
              <a:xfrm>
                <a:off x="3107791" y="3739819"/>
                <a:ext cx="97070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2779" extrusionOk="0">
                    <a:moveTo>
                      <a:pt x="0" y="0"/>
                    </a:moveTo>
                    <a:lnTo>
                      <a:pt x="0" y="2778"/>
                    </a:lnTo>
                    <a:lnTo>
                      <a:pt x="2778" y="2778"/>
                    </a:lnTo>
                    <a:lnTo>
                      <a:pt x="2778" y="0"/>
                    </a:lnTo>
                    <a:close/>
                  </a:path>
                </a:pathLst>
              </a:custGeom>
              <a:solidFill>
                <a:srgbClr val="D9D9D9"/>
              </a:solidFill>
              <a:ln w="9525" cap="flat" cmpd="sng">
                <a:solidFill>
                  <a:srgbClr val="D9D9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"/>
              <p:cNvSpPr/>
              <p:nvPr/>
            </p:nvSpPr>
            <p:spPr>
              <a:xfrm>
                <a:off x="2996888" y="3739819"/>
                <a:ext cx="110938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2779" extrusionOk="0">
                    <a:moveTo>
                      <a:pt x="1" y="0"/>
                    </a:moveTo>
                    <a:lnTo>
                      <a:pt x="1" y="2778"/>
                    </a:lnTo>
                    <a:lnTo>
                      <a:pt x="3175" y="2778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"/>
              <p:cNvSpPr/>
              <p:nvPr/>
            </p:nvSpPr>
            <p:spPr>
              <a:xfrm>
                <a:off x="2899853" y="3739819"/>
                <a:ext cx="97070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2779" extrusionOk="0">
                    <a:moveTo>
                      <a:pt x="1" y="0"/>
                    </a:moveTo>
                    <a:lnTo>
                      <a:pt x="1" y="2778"/>
                    </a:lnTo>
                    <a:lnTo>
                      <a:pt x="2779" y="2778"/>
                    </a:lnTo>
                    <a:lnTo>
                      <a:pt x="2779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"/>
              <p:cNvSpPr/>
              <p:nvPr/>
            </p:nvSpPr>
            <p:spPr>
              <a:xfrm>
                <a:off x="3412729" y="3628885"/>
                <a:ext cx="110973" cy="110965"/>
              </a:xfrm>
              <a:custGeom>
                <a:avLst/>
                <a:gdLst/>
                <a:ahLst/>
                <a:cxnLst/>
                <a:rect l="l" t="t" r="r" b="b"/>
                <a:pathLst>
                  <a:path w="3177" h="3177" extrusionOk="0">
                    <a:moveTo>
                      <a:pt x="1" y="1"/>
                    </a:moveTo>
                    <a:lnTo>
                      <a:pt x="1" y="3176"/>
                    </a:lnTo>
                    <a:lnTo>
                      <a:pt x="3176" y="3176"/>
                    </a:lnTo>
                    <a:lnTo>
                      <a:pt x="3176" y="1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3"/>
              <p:cNvSpPr/>
              <p:nvPr/>
            </p:nvSpPr>
            <p:spPr>
              <a:xfrm>
                <a:off x="3315694" y="3628885"/>
                <a:ext cx="97070" cy="11096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7" extrusionOk="0">
                    <a:moveTo>
                      <a:pt x="1" y="1"/>
                    </a:moveTo>
                    <a:lnTo>
                      <a:pt x="1" y="3176"/>
                    </a:lnTo>
                    <a:lnTo>
                      <a:pt x="2779" y="3176"/>
                    </a:lnTo>
                    <a:lnTo>
                      <a:pt x="2779" y="1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3"/>
              <p:cNvSpPr/>
              <p:nvPr/>
            </p:nvSpPr>
            <p:spPr>
              <a:xfrm>
                <a:off x="3204826" y="3628885"/>
                <a:ext cx="110903" cy="110965"/>
              </a:xfrm>
              <a:custGeom>
                <a:avLst/>
                <a:gdLst/>
                <a:ahLst/>
                <a:cxnLst/>
                <a:rect l="l" t="t" r="r" b="b"/>
                <a:pathLst>
                  <a:path w="3175" h="3177" extrusionOk="0">
                    <a:moveTo>
                      <a:pt x="0" y="1"/>
                    </a:moveTo>
                    <a:lnTo>
                      <a:pt x="0" y="3176"/>
                    </a:lnTo>
                    <a:lnTo>
                      <a:pt x="3175" y="3176"/>
                    </a:lnTo>
                    <a:lnTo>
                      <a:pt x="3175" y="1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3"/>
              <p:cNvSpPr/>
              <p:nvPr/>
            </p:nvSpPr>
            <p:spPr>
              <a:xfrm>
                <a:off x="3107791" y="3628885"/>
                <a:ext cx="97070" cy="11096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7" extrusionOk="0">
                    <a:moveTo>
                      <a:pt x="0" y="1"/>
                    </a:moveTo>
                    <a:lnTo>
                      <a:pt x="0" y="3176"/>
                    </a:lnTo>
                    <a:lnTo>
                      <a:pt x="2778" y="3176"/>
                    </a:lnTo>
                    <a:lnTo>
                      <a:pt x="2778" y="1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3"/>
              <p:cNvSpPr/>
              <p:nvPr/>
            </p:nvSpPr>
            <p:spPr>
              <a:xfrm>
                <a:off x="2996888" y="3628885"/>
                <a:ext cx="110938" cy="110965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3177" extrusionOk="0">
                    <a:moveTo>
                      <a:pt x="1" y="1"/>
                    </a:moveTo>
                    <a:lnTo>
                      <a:pt x="1" y="3176"/>
                    </a:lnTo>
                    <a:lnTo>
                      <a:pt x="3175" y="3176"/>
                    </a:lnTo>
                    <a:lnTo>
                      <a:pt x="3175" y="1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3"/>
              <p:cNvSpPr/>
              <p:nvPr/>
            </p:nvSpPr>
            <p:spPr>
              <a:xfrm>
                <a:off x="2899853" y="3628885"/>
                <a:ext cx="97070" cy="11096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7" extrusionOk="0">
                    <a:moveTo>
                      <a:pt x="1" y="1"/>
                    </a:moveTo>
                    <a:lnTo>
                      <a:pt x="1" y="3176"/>
                    </a:lnTo>
                    <a:lnTo>
                      <a:pt x="2779" y="3176"/>
                    </a:lnTo>
                    <a:lnTo>
                      <a:pt x="2779" y="1"/>
                    </a:lnTo>
                    <a:close/>
                  </a:path>
                </a:pathLst>
              </a:custGeom>
              <a:solidFill>
                <a:srgbClr val="434343"/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3"/>
              <p:cNvSpPr/>
              <p:nvPr/>
            </p:nvSpPr>
            <p:spPr>
              <a:xfrm>
                <a:off x="3523667" y="3518022"/>
                <a:ext cx="97070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5" extrusionOk="0">
                    <a:moveTo>
                      <a:pt x="0" y="0"/>
                    </a:moveTo>
                    <a:lnTo>
                      <a:pt x="0" y="3175"/>
                    </a:lnTo>
                    <a:lnTo>
                      <a:pt x="2778" y="3175"/>
                    </a:lnTo>
                    <a:lnTo>
                      <a:pt x="277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3"/>
              <p:cNvSpPr/>
              <p:nvPr/>
            </p:nvSpPr>
            <p:spPr>
              <a:xfrm>
                <a:off x="3412729" y="3518022"/>
                <a:ext cx="110973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3177" h="3175" extrusionOk="0">
                    <a:moveTo>
                      <a:pt x="1" y="0"/>
                    </a:moveTo>
                    <a:lnTo>
                      <a:pt x="1" y="3175"/>
                    </a:lnTo>
                    <a:lnTo>
                      <a:pt x="3176" y="3175"/>
                    </a:lnTo>
                    <a:lnTo>
                      <a:pt x="3176" y="0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3"/>
              <p:cNvSpPr/>
              <p:nvPr/>
            </p:nvSpPr>
            <p:spPr>
              <a:xfrm>
                <a:off x="3315694" y="3518022"/>
                <a:ext cx="97070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5" extrusionOk="0">
                    <a:moveTo>
                      <a:pt x="1" y="0"/>
                    </a:moveTo>
                    <a:lnTo>
                      <a:pt x="1" y="3175"/>
                    </a:lnTo>
                    <a:lnTo>
                      <a:pt x="2779" y="3175"/>
                    </a:lnTo>
                    <a:lnTo>
                      <a:pt x="2779" y="0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3"/>
              <p:cNvSpPr/>
              <p:nvPr/>
            </p:nvSpPr>
            <p:spPr>
              <a:xfrm>
                <a:off x="3204826" y="3518022"/>
                <a:ext cx="110903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3175" h="3175" extrusionOk="0">
                    <a:moveTo>
                      <a:pt x="0" y="0"/>
                    </a:moveTo>
                    <a:lnTo>
                      <a:pt x="0" y="3175"/>
                    </a:lnTo>
                    <a:lnTo>
                      <a:pt x="3175" y="3175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"/>
              <p:cNvSpPr/>
              <p:nvPr/>
            </p:nvSpPr>
            <p:spPr>
              <a:xfrm>
                <a:off x="3107791" y="3518022"/>
                <a:ext cx="97070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5" extrusionOk="0">
                    <a:moveTo>
                      <a:pt x="0" y="0"/>
                    </a:moveTo>
                    <a:lnTo>
                      <a:pt x="0" y="3175"/>
                    </a:lnTo>
                    <a:lnTo>
                      <a:pt x="2778" y="3175"/>
                    </a:lnTo>
                    <a:lnTo>
                      <a:pt x="2778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"/>
              <p:cNvSpPr/>
              <p:nvPr/>
            </p:nvSpPr>
            <p:spPr>
              <a:xfrm>
                <a:off x="2996888" y="3518022"/>
                <a:ext cx="110938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3175" extrusionOk="0">
                    <a:moveTo>
                      <a:pt x="1" y="0"/>
                    </a:moveTo>
                    <a:lnTo>
                      <a:pt x="1" y="3175"/>
                    </a:lnTo>
                    <a:lnTo>
                      <a:pt x="3175" y="3175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D9D9D9"/>
              </a:solidFill>
              <a:ln w="9525" cap="flat" cmpd="sng">
                <a:solidFill>
                  <a:srgbClr val="D9D9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3"/>
              <p:cNvSpPr/>
              <p:nvPr/>
            </p:nvSpPr>
            <p:spPr>
              <a:xfrm>
                <a:off x="2899853" y="3518022"/>
                <a:ext cx="97070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5" extrusionOk="0">
                    <a:moveTo>
                      <a:pt x="1" y="0"/>
                    </a:moveTo>
                    <a:lnTo>
                      <a:pt x="1" y="3175"/>
                    </a:lnTo>
                    <a:lnTo>
                      <a:pt x="2779" y="3175"/>
                    </a:lnTo>
                    <a:lnTo>
                      <a:pt x="277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"/>
              <p:cNvSpPr/>
              <p:nvPr/>
            </p:nvSpPr>
            <p:spPr>
              <a:xfrm>
                <a:off x="2788951" y="3518022"/>
                <a:ext cx="110938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3175" extrusionOk="0">
                    <a:moveTo>
                      <a:pt x="0" y="0"/>
                    </a:moveTo>
                    <a:lnTo>
                      <a:pt x="0" y="3175"/>
                    </a:lnTo>
                    <a:lnTo>
                      <a:pt x="3176" y="3175"/>
                    </a:lnTo>
                    <a:lnTo>
                      <a:pt x="3176" y="0"/>
                    </a:lnTo>
                    <a:close/>
                  </a:path>
                </a:pathLst>
              </a:custGeom>
              <a:solidFill>
                <a:srgbClr val="434343"/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3"/>
              <p:cNvSpPr/>
              <p:nvPr/>
            </p:nvSpPr>
            <p:spPr>
              <a:xfrm>
                <a:off x="3523667" y="3420990"/>
                <a:ext cx="97070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2779" extrusionOk="0">
                    <a:moveTo>
                      <a:pt x="0" y="0"/>
                    </a:moveTo>
                    <a:lnTo>
                      <a:pt x="0" y="2778"/>
                    </a:lnTo>
                    <a:lnTo>
                      <a:pt x="2778" y="2778"/>
                    </a:lnTo>
                    <a:lnTo>
                      <a:pt x="277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3"/>
              <p:cNvSpPr/>
              <p:nvPr/>
            </p:nvSpPr>
            <p:spPr>
              <a:xfrm>
                <a:off x="3412729" y="3420990"/>
                <a:ext cx="110973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3177" h="2779" extrusionOk="0">
                    <a:moveTo>
                      <a:pt x="1" y="0"/>
                    </a:moveTo>
                    <a:lnTo>
                      <a:pt x="1" y="2778"/>
                    </a:lnTo>
                    <a:lnTo>
                      <a:pt x="3176" y="2778"/>
                    </a:lnTo>
                    <a:lnTo>
                      <a:pt x="3176" y="0"/>
                    </a:lnTo>
                    <a:close/>
                  </a:path>
                </a:pathLst>
              </a:custGeom>
              <a:solidFill>
                <a:srgbClr val="999999"/>
              </a:solidFill>
              <a:ln w="9525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3"/>
              <p:cNvSpPr/>
              <p:nvPr/>
            </p:nvSpPr>
            <p:spPr>
              <a:xfrm>
                <a:off x="3315694" y="3420990"/>
                <a:ext cx="97070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2779" extrusionOk="0">
                    <a:moveTo>
                      <a:pt x="1" y="0"/>
                    </a:moveTo>
                    <a:lnTo>
                      <a:pt x="1" y="2778"/>
                    </a:lnTo>
                    <a:lnTo>
                      <a:pt x="2779" y="2778"/>
                    </a:lnTo>
                    <a:lnTo>
                      <a:pt x="2779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3"/>
              <p:cNvSpPr/>
              <p:nvPr/>
            </p:nvSpPr>
            <p:spPr>
              <a:xfrm>
                <a:off x="3204826" y="3420990"/>
                <a:ext cx="110903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3175" h="2779" extrusionOk="0">
                    <a:moveTo>
                      <a:pt x="0" y="0"/>
                    </a:moveTo>
                    <a:lnTo>
                      <a:pt x="0" y="2778"/>
                    </a:lnTo>
                    <a:lnTo>
                      <a:pt x="3175" y="2778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3"/>
              <p:cNvSpPr/>
              <p:nvPr/>
            </p:nvSpPr>
            <p:spPr>
              <a:xfrm>
                <a:off x="3107791" y="3420990"/>
                <a:ext cx="97070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2779" extrusionOk="0">
                    <a:moveTo>
                      <a:pt x="0" y="0"/>
                    </a:moveTo>
                    <a:lnTo>
                      <a:pt x="0" y="2778"/>
                    </a:lnTo>
                    <a:lnTo>
                      <a:pt x="2778" y="2778"/>
                    </a:lnTo>
                    <a:lnTo>
                      <a:pt x="2778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"/>
              <p:cNvSpPr/>
              <p:nvPr/>
            </p:nvSpPr>
            <p:spPr>
              <a:xfrm>
                <a:off x="2996888" y="3420990"/>
                <a:ext cx="110938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2779" extrusionOk="0">
                    <a:moveTo>
                      <a:pt x="1" y="0"/>
                    </a:moveTo>
                    <a:lnTo>
                      <a:pt x="1" y="2778"/>
                    </a:lnTo>
                    <a:lnTo>
                      <a:pt x="3175" y="2778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D9D9D9"/>
              </a:solidFill>
              <a:ln w="9525" cap="flat" cmpd="sng">
                <a:solidFill>
                  <a:srgbClr val="D9D9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3"/>
              <p:cNvSpPr/>
              <p:nvPr/>
            </p:nvSpPr>
            <p:spPr>
              <a:xfrm>
                <a:off x="2899853" y="3420990"/>
                <a:ext cx="97070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2779" extrusionOk="0">
                    <a:moveTo>
                      <a:pt x="1" y="0"/>
                    </a:moveTo>
                    <a:lnTo>
                      <a:pt x="1" y="2778"/>
                    </a:lnTo>
                    <a:lnTo>
                      <a:pt x="2779" y="2778"/>
                    </a:lnTo>
                    <a:lnTo>
                      <a:pt x="277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3"/>
              <p:cNvSpPr/>
              <p:nvPr/>
            </p:nvSpPr>
            <p:spPr>
              <a:xfrm>
                <a:off x="2788951" y="3420990"/>
                <a:ext cx="110938" cy="97064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2779" extrusionOk="0">
                    <a:moveTo>
                      <a:pt x="0" y="0"/>
                    </a:moveTo>
                    <a:lnTo>
                      <a:pt x="0" y="2778"/>
                    </a:lnTo>
                    <a:lnTo>
                      <a:pt x="3176" y="2778"/>
                    </a:lnTo>
                    <a:lnTo>
                      <a:pt x="3176" y="0"/>
                    </a:lnTo>
                    <a:close/>
                  </a:path>
                </a:pathLst>
              </a:custGeom>
              <a:solidFill>
                <a:srgbClr val="434343"/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3"/>
              <p:cNvSpPr/>
              <p:nvPr/>
            </p:nvSpPr>
            <p:spPr>
              <a:xfrm>
                <a:off x="3523667" y="3310126"/>
                <a:ext cx="97070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5" extrusionOk="0">
                    <a:moveTo>
                      <a:pt x="0" y="0"/>
                    </a:moveTo>
                    <a:lnTo>
                      <a:pt x="0" y="3174"/>
                    </a:lnTo>
                    <a:lnTo>
                      <a:pt x="2778" y="3174"/>
                    </a:lnTo>
                    <a:lnTo>
                      <a:pt x="2778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3"/>
              <p:cNvSpPr/>
              <p:nvPr/>
            </p:nvSpPr>
            <p:spPr>
              <a:xfrm>
                <a:off x="3412729" y="3310126"/>
                <a:ext cx="110973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3177" h="3175" extrusionOk="0">
                    <a:moveTo>
                      <a:pt x="1" y="0"/>
                    </a:moveTo>
                    <a:lnTo>
                      <a:pt x="1" y="3174"/>
                    </a:lnTo>
                    <a:lnTo>
                      <a:pt x="3176" y="3174"/>
                    </a:lnTo>
                    <a:lnTo>
                      <a:pt x="3176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3"/>
              <p:cNvSpPr/>
              <p:nvPr/>
            </p:nvSpPr>
            <p:spPr>
              <a:xfrm>
                <a:off x="3315694" y="3310126"/>
                <a:ext cx="97070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5" extrusionOk="0">
                    <a:moveTo>
                      <a:pt x="1" y="0"/>
                    </a:moveTo>
                    <a:lnTo>
                      <a:pt x="1" y="3174"/>
                    </a:lnTo>
                    <a:lnTo>
                      <a:pt x="2779" y="3174"/>
                    </a:lnTo>
                    <a:lnTo>
                      <a:pt x="2779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3"/>
              <p:cNvSpPr/>
              <p:nvPr/>
            </p:nvSpPr>
            <p:spPr>
              <a:xfrm>
                <a:off x="3204826" y="3310126"/>
                <a:ext cx="110903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3175" h="3175" extrusionOk="0">
                    <a:moveTo>
                      <a:pt x="0" y="0"/>
                    </a:moveTo>
                    <a:lnTo>
                      <a:pt x="0" y="3174"/>
                    </a:lnTo>
                    <a:lnTo>
                      <a:pt x="3175" y="3174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3"/>
              <p:cNvSpPr/>
              <p:nvPr/>
            </p:nvSpPr>
            <p:spPr>
              <a:xfrm>
                <a:off x="3107791" y="3310126"/>
                <a:ext cx="97070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5" extrusionOk="0">
                    <a:moveTo>
                      <a:pt x="0" y="0"/>
                    </a:moveTo>
                    <a:lnTo>
                      <a:pt x="0" y="3174"/>
                    </a:lnTo>
                    <a:lnTo>
                      <a:pt x="2778" y="3174"/>
                    </a:lnTo>
                    <a:lnTo>
                      <a:pt x="2778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3"/>
              <p:cNvSpPr/>
              <p:nvPr/>
            </p:nvSpPr>
            <p:spPr>
              <a:xfrm>
                <a:off x="2996888" y="3310126"/>
                <a:ext cx="110938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3175" extrusionOk="0">
                    <a:moveTo>
                      <a:pt x="1" y="0"/>
                    </a:moveTo>
                    <a:lnTo>
                      <a:pt x="1" y="3174"/>
                    </a:lnTo>
                    <a:lnTo>
                      <a:pt x="3175" y="3174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3"/>
              <p:cNvSpPr/>
              <p:nvPr/>
            </p:nvSpPr>
            <p:spPr>
              <a:xfrm>
                <a:off x="2899853" y="3310126"/>
                <a:ext cx="97070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3175" extrusionOk="0">
                    <a:moveTo>
                      <a:pt x="1" y="0"/>
                    </a:moveTo>
                    <a:lnTo>
                      <a:pt x="1" y="3174"/>
                    </a:lnTo>
                    <a:lnTo>
                      <a:pt x="2779" y="3174"/>
                    </a:lnTo>
                    <a:lnTo>
                      <a:pt x="2779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3"/>
              <p:cNvSpPr/>
              <p:nvPr/>
            </p:nvSpPr>
            <p:spPr>
              <a:xfrm>
                <a:off x="2788951" y="3310126"/>
                <a:ext cx="110938" cy="110895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3175" extrusionOk="0">
                    <a:moveTo>
                      <a:pt x="0" y="0"/>
                    </a:moveTo>
                    <a:lnTo>
                      <a:pt x="0" y="3174"/>
                    </a:lnTo>
                    <a:lnTo>
                      <a:pt x="3176" y="3174"/>
                    </a:lnTo>
                    <a:lnTo>
                      <a:pt x="3176" y="0"/>
                    </a:lnTo>
                    <a:close/>
                  </a:path>
                </a:pathLst>
              </a:custGeom>
              <a:solidFill>
                <a:srgbClr val="434343"/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3" name="Google Shape;723;p3"/>
            <p:cNvGrpSpPr/>
            <p:nvPr/>
          </p:nvGrpSpPr>
          <p:grpSpPr>
            <a:xfrm>
              <a:off x="-98650" y="4010850"/>
              <a:ext cx="9242700" cy="1302100"/>
              <a:chOff x="-98650" y="4010850"/>
              <a:chExt cx="9242700" cy="1302100"/>
            </a:xfrm>
          </p:grpSpPr>
          <p:sp>
            <p:nvSpPr>
              <p:cNvPr id="724" name="Google Shape;724;p3"/>
              <p:cNvSpPr/>
              <p:nvPr/>
            </p:nvSpPr>
            <p:spPr>
              <a:xfrm>
                <a:off x="-98650" y="4010850"/>
                <a:ext cx="9242700" cy="5670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3"/>
              <p:cNvSpPr/>
              <p:nvPr/>
            </p:nvSpPr>
            <p:spPr>
              <a:xfrm>
                <a:off x="-98650" y="4584050"/>
                <a:ext cx="9242700" cy="155700"/>
              </a:xfrm>
              <a:prstGeom prst="rect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3"/>
              <p:cNvSpPr/>
              <p:nvPr/>
            </p:nvSpPr>
            <p:spPr>
              <a:xfrm>
                <a:off x="-98650" y="4745950"/>
                <a:ext cx="9242700" cy="567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27" name="Google Shape;727;p3"/>
          <p:cNvSpPr txBox="1">
            <a:spLocks noGrp="1"/>
          </p:cNvSpPr>
          <p:nvPr>
            <p:ph type="title"/>
          </p:nvPr>
        </p:nvSpPr>
        <p:spPr>
          <a:xfrm>
            <a:off x="1334700" y="1601125"/>
            <a:ext cx="6474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28" name="Google Shape;728;p3"/>
          <p:cNvSpPr txBox="1">
            <a:spLocks noGrp="1"/>
          </p:cNvSpPr>
          <p:nvPr>
            <p:ph type="title" idx="2" hasCustomPrompt="1"/>
          </p:nvPr>
        </p:nvSpPr>
        <p:spPr>
          <a:xfrm>
            <a:off x="311700" y="1106125"/>
            <a:ext cx="8520600" cy="71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729" name="Google Shape;729;p3"/>
          <p:cNvSpPr txBox="1">
            <a:spLocks noGrp="1"/>
          </p:cNvSpPr>
          <p:nvPr>
            <p:ph type="subTitle" idx="1"/>
          </p:nvPr>
        </p:nvSpPr>
        <p:spPr>
          <a:xfrm>
            <a:off x="1753050" y="2370125"/>
            <a:ext cx="5637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4"/>
          <p:cNvSpPr txBox="1">
            <a:spLocks noGrp="1"/>
          </p:cNvSpPr>
          <p:nvPr>
            <p:ph type="body" idx="1"/>
          </p:nvPr>
        </p:nvSpPr>
        <p:spPr>
          <a:xfrm>
            <a:off x="778900" y="1013975"/>
            <a:ext cx="7072500" cy="35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32" name="Google Shape;732;p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5"/>
          <p:cNvSpPr txBox="1">
            <a:spLocks noGrp="1"/>
          </p:cNvSpPr>
          <p:nvPr>
            <p:ph type="subTitle" idx="1"/>
          </p:nvPr>
        </p:nvSpPr>
        <p:spPr>
          <a:xfrm>
            <a:off x="1524000" y="3286279"/>
            <a:ext cx="2743200" cy="274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 Black"/>
              <a:buNone/>
              <a:defRPr sz="1600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5" name="Google Shape;735;p5"/>
          <p:cNvSpPr txBox="1">
            <a:spLocks noGrp="1"/>
          </p:cNvSpPr>
          <p:nvPr>
            <p:ph type="subTitle" idx="2"/>
          </p:nvPr>
        </p:nvSpPr>
        <p:spPr>
          <a:xfrm>
            <a:off x="1524000" y="3642360"/>
            <a:ext cx="2743200" cy="8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Lato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36" name="Google Shape;736;p5"/>
          <p:cNvSpPr txBox="1">
            <a:spLocks noGrp="1"/>
          </p:cNvSpPr>
          <p:nvPr>
            <p:ph type="subTitle" idx="3"/>
          </p:nvPr>
        </p:nvSpPr>
        <p:spPr>
          <a:xfrm>
            <a:off x="4876800" y="3286279"/>
            <a:ext cx="2743200" cy="274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 Black"/>
              <a:buNone/>
              <a:defRPr sz="1600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7" name="Google Shape;737;p5"/>
          <p:cNvSpPr txBox="1">
            <a:spLocks noGrp="1"/>
          </p:cNvSpPr>
          <p:nvPr>
            <p:ph type="subTitle" idx="4"/>
          </p:nvPr>
        </p:nvSpPr>
        <p:spPr>
          <a:xfrm>
            <a:off x="4876800" y="3642360"/>
            <a:ext cx="2743200" cy="8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Lato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38" name="Google Shape;738;p5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5" name="Google Shape;745;p8"/>
          <p:cNvGrpSpPr/>
          <p:nvPr/>
        </p:nvGrpSpPr>
        <p:grpSpPr>
          <a:xfrm flipH="1">
            <a:off x="3794690" y="3966899"/>
            <a:ext cx="882039" cy="932704"/>
            <a:chOff x="7230575" y="3501811"/>
            <a:chExt cx="1540410" cy="1636035"/>
          </a:xfrm>
        </p:grpSpPr>
        <p:grpSp>
          <p:nvGrpSpPr>
            <p:cNvPr id="746" name="Google Shape;746;p8"/>
            <p:cNvGrpSpPr/>
            <p:nvPr/>
          </p:nvGrpSpPr>
          <p:grpSpPr>
            <a:xfrm>
              <a:off x="7655512" y="4362305"/>
              <a:ext cx="775528" cy="775540"/>
              <a:chOff x="7655512" y="4362305"/>
              <a:chExt cx="775528" cy="775540"/>
            </a:xfrm>
          </p:grpSpPr>
          <p:sp>
            <p:nvSpPr>
              <p:cNvPr id="747" name="Google Shape;747;p8"/>
              <p:cNvSpPr/>
              <p:nvPr/>
            </p:nvSpPr>
            <p:spPr>
              <a:xfrm flipH="1">
                <a:off x="7825485" y="5042204"/>
                <a:ext cx="95633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6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8"/>
              <p:cNvSpPr/>
              <p:nvPr/>
            </p:nvSpPr>
            <p:spPr>
              <a:xfrm flipH="1">
                <a:off x="7921094" y="5042204"/>
                <a:ext cx="7438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6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8"/>
              <p:cNvSpPr/>
              <p:nvPr/>
            </p:nvSpPr>
            <p:spPr>
              <a:xfrm flipH="1">
                <a:off x="7995449" y="5042204"/>
                <a:ext cx="8502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8"/>
              <p:cNvSpPr/>
              <p:nvPr/>
            </p:nvSpPr>
            <p:spPr>
              <a:xfrm flipH="1">
                <a:off x="8080438" y="5042204"/>
                <a:ext cx="95649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8"/>
              <p:cNvSpPr/>
              <p:nvPr/>
            </p:nvSpPr>
            <p:spPr>
              <a:xfrm flipH="1">
                <a:off x="7825485" y="4957212"/>
                <a:ext cx="95633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8"/>
              <p:cNvSpPr/>
              <p:nvPr/>
            </p:nvSpPr>
            <p:spPr>
              <a:xfrm flipH="1">
                <a:off x="7921094" y="4957212"/>
                <a:ext cx="7438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8"/>
              <p:cNvSpPr/>
              <p:nvPr/>
            </p:nvSpPr>
            <p:spPr>
              <a:xfrm flipH="1">
                <a:off x="7995449" y="4957212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8"/>
              <p:cNvSpPr/>
              <p:nvPr/>
            </p:nvSpPr>
            <p:spPr>
              <a:xfrm flipH="1">
                <a:off x="8080438" y="4957212"/>
                <a:ext cx="95649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8"/>
              <p:cNvSpPr/>
              <p:nvPr/>
            </p:nvSpPr>
            <p:spPr>
              <a:xfrm flipH="1">
                <a:off x="7825485" y="4872228"/>
                <a:ext cx="95633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8"/>
              <p:cNvSpPr/>
              <p:nvPr/>
            </p:nvSpPr>
            <p:spPr>
              <a:xfrm flipH="1">
                <a:off x="7921094" y="4872228"/>
                <a:ext cx="7438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8"/>
              <p:cNvSpPr/>
              <p:nvPr/>
            </p:nvSpPr>
            <p:spPr>
              <a:xfrm flipH="1">
                <a:off x="7995449" y="4872228"/>
                <a:ext cx="8502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8"/>
              <p:cNvSpPr/>
              <p:nvPr/>
            </p:nvSpPr>
            <p:spPr>
              <a:xfrm flipH="1">
                <a:off x="8080438" y="4872228"/>
                <a:ext cx="95649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8"/>
              <p:cNvSpPr/>
              <p:nvPr/>
            </p:nvSpPr>
            <p:spPr>
              <a:xfrm flipH="1">
                <a:off x="7825485" y="4787235"/>
                <a:ext cx="95633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8"/>
              <p:cNvSpPr/>
              <p:nvPr/>
            </p:nvSpPr>
            <p:spPr>
              <a:xfrm flipH="1">
                <a:off x="7921094" y="4787235"/>
                <a:ext cx="7438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8"/>
              <p:cNvSpPr/>
              <p:nvPr/>
            </p:nvSpPr>
            <p:spPr>
              <a:xfrm flipH="1">
                <a:off x="7995449" y="4787235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8"/>
              <p:cNvSpPr/>
              <p:nvPr/>
            </p:nvSpPr>
            <p:spPr>
              <a:xfrm flipH="1">
                <a:off x="8080438" y="4787235"/>
                <a:ext cx="95649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8"/>
              <p:cNvSpPr/>
              <p:nvPr/>
            </p:nvSpPr>
            <p:spPr>
              <a:xfrm flipH="1">
                <a:off x="7825485" y="4702251"/>
                <a:ext cx="95633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8"/>
              <p:cNvSpPr/>
              <p:nvPr/>
            </p:nvSpPr>
            <p:spPr>
              <a:xfrm flipH="1">
                <a:off x="7921094" y="4702251"/>
                <a:ext cx="7438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8"/>
              <p:cNvSpPr/>
              <p:nvPr/>
            </p:nvSpPr>
            <p:spPr>
              <a:xfrm flipH="1">
                <a:off x="7995449" y="4702251"/>
                <a:ext cx="8502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8"/>
              <p:cNvSpPr/>
              <p:nvPr/>
            </p:nvSpPr>
            <p:spPr>
              <a:xfrm flipH="1">
                <a:off x="8080438" y="4702251"/>
                <a:ext cx="95649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8"/>
              <p:cNvSpPr/>
              <p:nvPr/>
            </p:nvSpPr>
            <p:spPr>
              <a:xfrm flipH="1">
                <a:off x="7655512" y="4617267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8"/>
              <p:cNvSpPr/>
              <p:nvPr/>
            </p:nvSpPr>
            <p:spPr>
              <a:xfrm flipH="1">
                <a:off x="7740496" y="4617267"/>
                <a:ext cx="8502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8"/>
              <p:cNvSpPr/>
              <p:nvPr/>
            </p:nvSpPr>
            <p:spPr>
              <a:xfrm flipH="1">
                <a:off x="7825485" y="4617267"/>
                <a:ext cx="95633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8"/>
              <p:cNvSpPr/>
              <p:nvPr/>
            </p:nvSpPr>
            <p:spPr>
              <a:xfrm flipH="1">
                <a:off x="7921094" y="4617267"/>
                <a:ext cx="7438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8"/>
              <p:cNvSpPr/>
              <p:nvPr/>
            </p:nvSpPr>
            <p:spPr>
              <a:xfrm flipH="1">
                <a:off x="7995449" y="4617267"/>
                <a:ext cx="8502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8"/>
              <p:cNvSpPr/>
              <p:nvPr/>
            </p:nvSpPr>
            <p:spPr>
              <a:xfrm flipH="1">
                <a:off x="8080438" y="4617267"/>
                <a:ext cx="95649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8"/>
              <p:cNvSpPr/>
              <p:nvPr/>
            </p:nvSpPr>
            <p:spPr>
              <a:xfrm flipH="1">
                <a:off x="8176054" y="4617267"/>
                <a:ext cx="7439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8"/>
              <p:cNvSpPr/>
              <p:nvPr/>
            </p:nvSpPr>
            <p:spPr>
              <a:xfrm flipH="1">
                <a:off x="8250417" y="4617267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8"/>
              <p:cNvSpPr/>
              <p:nvPr/>
            </p:nvSpPr>
            <p:spPr>
              <a:xfrm flipH="1">
                <a:off x="8335399" y="4617267"/>
                <a:ext cx="95641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8"/>
              <p:cNvSpPr/>
              <p:nvPr/>
            </p:nvSpPr>
            <p:spPr>
              <a:xfrm flipH="1">
                <a:off x="7655512" y="4532274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8"/>
              <p:cNvSpPr/>
              <p:nvPr/>
            </p:nvSpPr>
            <p:spPr>
              <a:xfrm flipH="1">
                <a:off x="7995449" y="4532274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8"/>
              <p:cNvSpPr/>
              <p:nvPr/>
            </p:nvSpPr>
            <p:spPr>
              <a:xfrm flipH="1">
                <a:off x="8335399" y="4532274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8"/>
              <p:cNvSpPr/>
              <p:nvPr/>
            </p:nvSpPr>
            <p:spPr>
              <a:xfrm flipH="1">
                <a:off x="7655512" y="4447290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8"/>
              <p:cNvSpPr/>
              <p:nvPr/>
            </p:nvSpPr>
            <p:spPr>
              <a:xfrm flipH="1">
                <a:off x="7995449" y="4447290"/>
                <a:ext cx="85020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8"/>
              <p:cNvSpPr/>
              <p:nvPr/>
            </p:nvSpPr>
            <p:spPr>
              <a:xfrm flipH="1">
                <a:off x="8335399" y="4447290"/>
                <a:ext cx="95641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8"/>
              <p:cNvSpPr/>
              <p:nvPr/>
            </p:nvSpPr>
            <p:spPr>
              <a:xfrm flipH="1">
                <a:off x="7655512" y="4362305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8"/>
              <p:cNvSpPr/>
              <p:nvPr/>
            </p:nvSpPr>
            <p:spPr>
              <a:xfrm flipH="1">
                <a:off x="7995449" y="4362305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8"/>
              <p:cNvSpPr/>
              <p:nvPr/>
            </p:nvSpPr>
            <p:spPr>
              <a:xfrm flipH="1">
                <a:off x="8335399" y="4362305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85" name="Google Shape;785;p8"/>
            <p:cNvSpPr/>
            <p:nvPr/>
          </p:nvSpPr>
          <p:spPr>
            <a:xfrm flipH="1">
              <a:off x="7315559" y="3767391"/>
              <a:ext cx="85020" cy="8502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8"/>
            <p:cNvSpPr/>
            <p:nvPr/>
          </p:nvSpPr>
          <p:spPr>
            <a:xfrm flipH="1">
              <a:off x="7655512" y="3767391"/>
              <a:ext cx="85012" cy="8502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8"/>
            <p:cNvSpPr/>
            <p:nvPr/>
          </p:nvSpPr>
          <p:spPr>
            <a:xfrm flipH="1">
              <a:off x="8080438" y="3671779"/>
              <a:ext cx="95649" cy="95641"/>
            </a:xfrm>
            <a:custGeom>
              <a:avLst/>
              <a:gdLst/>
              <a:ahLst/>
              <a:cxnLst/>
              <a:rect l="l" t="t" r="r" b="b"/>
              <a:pathLst>
                <a:path w="12247" h="12246" extrusionOk="0">
                  <a:moveTo>
                    <a:pt x="1" y="1"/>
                  </a:moveTo>
                  <a:lnTo>
                    <a:pt x="1" y="12246"/>
                  </a:lnTo>
                  <a:lnTo>
                    <a:pt x="12247" y="12246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8"/>
            <p:cNvSpPr/>
            <p:nvPr/>
          </p:nvSpPr>
          <p:spPr>
            <a:xfrm flipH="1">
              <a:off x="8685973" y="3597414"/>
              <a:ext cx="85012" cy="95641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4" y="1224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8"/>
            <p:cNvSpPr/>
            <p:nvPr/>
          </p:nvSpPr>
          <p:spPr>
            <a:xfrm flipH="1">
              <a:off x="8685973" y="3767391"/>
              <a:ext cx="85012" cy="8502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8"/>
            <p:cNvSpPr/>
            <p:nvPr/>
          </p:nvSpPr>
          <p:spPr>
            <a:xfrm flipH="1">
              <a:off x="8176054" y="3501811"/>
              <a:ext cx="74390" cy="95633"/>
            </a:xfrm>
            <a:custGeom>
              <a:avLst/>
              <a:gdLst/>
              <a:ahLst/>
              <a:cxnLst/>
              <a:rect l="l" t="t" r="r" b="b"/>
              <a:pathLst>
                <a:path w="9525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8"/>
            <p:cNvSpPr/>
            <p:nvPr/>
          </p:nvSpPr>
          <p:spPr>
            <a:xfrm flipH="1">
              <a:off x="8250417" y="3501811"/>
              <a:ext cx="85012" cy="95633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2" name="Google Shape;792;p8"/>
            <p:cNvGrpSpPr/>
            <p:nvPr/>
          </p:nvGrpSpPr>
          <p:grpSpPr>
            <a:xfrm>
              <a:off x="7230575" y="3501811"/>
              <a:ext cx="1540410" cy="860514"/>
              <a:chOff x="7230575" y="3501811"/>
              <a:chExt cx="1540410" cy="860514"/>
            </a:xfrm>
          </p:grpSpPr>
          <p:sp>
            <p:nvSpPr>
              <p:cNvPr id="793" name="Google Shape;793;p8"/>
              <p:cNvSpPr/>
              <p:nvPr/>
            </p:nvSpPr>
            <p:spPr>
              <a:xfrm flipH="1">
                <a:off x="7315559" y="4277321"/>
                <a:ext cx="8502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8"/>
              <p:cNvSpPr/>
              <p:nvPr/>
            </p:nvSpPr>
            <p:spPr>
              <a:xfrm flipH="1">
                <a:off x="7400551" y="4277321"/>
                <a:ext cx="8501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8"/>
              <p:cNvSpPr/>
              <p:nvPr/>
            </p:nvSpPr>
            <p:spPr>
              <a:xfrm flipH="1">
                <a:off x="7485535" y="4277321"/>
                <a:ext cx="8501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4" y="10884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8"/>
              <p:cNvSpPr/>
              <p:nvPr/>
            </p:nvSpPr>
            <p:spPr>
              <a:xfrm flipH="1">
                <a:off x="7570520" y="4277321"/>
                <a:ext cx="8502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8"/>
              <p:cNvSpPr/>
              <p:nvPr/>
            </p:nvSpPr>
            <p:spPr>
              <a:xfrm flipH="1">
                <a:off x="7655512" y="4277321"/>
                <a:ext cx="8501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8"/>
              <p:cNvSpPr/>
              <p:nvPr/>
            </p:nvSpPr>
            <p:spPr>
              <a:xfrm flipH="1">
                <a:off x="7740496" y="4277321"/>
                <a:ext cx="8502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8"/>
              <p:cNvSpPr/>
              <p:nvPr/>
            </p:nvSpPr>
            <p:spPr>
              <a:xfrm flipH="1">
                <a:off x="7825485" y="4277321"/>
                <a:ext cx="95633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8"/>
              <p:cNvSpPr/>
              <p:nvPr/>
            </p:nvSpPr>
            <p:spPr>
              <a:xfrm flipH="1">
                <a:off x="7921094" y="4277321"/>
                <a:ext cx="7438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9523" y="10884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8"/>
              <p:cNvSpPr/>
              <p:nvPr/>
            </p:nvSpPr>
            <p:spPr>
              <a:xfrm flipH="1">
                <a:off x="7995449" y="4277321"/>
                <a:ext cx="8502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8"/>
              <p:cNvSpPr/>
              <p:nvPr/>
            </p:nvSpPr>
            <p:spPr>
              <a:xfrm flipH="1">
                <a:off x="8080438" y="4277321"/>
                <a:ext cx="95649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2247" y="10884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8"/>
              <p:cNvSpPr/>
              <p:nvPr/>
            </p:nvSpPr>
            <p:spPr>
              <a:xfrm flipH="1">
                <a:off x="8176054" y="4277321"/>
                <a:ext cx="7439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9525" y="1088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8"/>
              <p:cNvSpPr/>
              <p:nvPr/>
            </p:nvSpPr>
            <p:spPr>
              <a:xfrm flipH="1">
                <a:off x="8250417" y="4277321"/>
                <a:ext cx="8501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8"/>
              <p:cNvSpPr/>
              <p:nvPr/>
            </p:nvSpPr>
            <p:spPr>
              <a:xfrm flipH="1">
                <a:off x="8335399" y="4277321"/>
                <a:ext cx="95641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8"/>
              <p:cNvSpPr/>
              <p:nvPr/>
            </p:nvSpPr>
            <p:spPr>
              <a:xfrm flipH="1">
                <a:off x="8431015" y="4277321"/>
                <a:ext cx="74390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9525" y="1088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8"/>
              <p:cNvSpPr/>
              <p:nvPr/>
            </p:nvSpPr>
            <p:spPr>
              <a:xfrm flipH="1">
                <a:off x="8505377" y="4277321"/>
                <a:ext cx="85012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8"/>
              <p:cNvSpPr/>
              <p:nvPr/>
            </p:nvSpPr>
            <p:spPr>
              <a:xfrm flipH="1">
                <a:off x="8590359" y="4277321"/>
                <a:ext cx="95641" cy="85004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8"/>
              <p:cNvSpPr/>
              <p:nvPr/>
            </p:nvSpPr>
            <p:spPr>
              <a:xfrm flipH="1">
                <a:off x="7315559" y="4181710"/>
                <a:ext cx="8502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8"/>
              <p:cNvSpPr/>
              <p:nvPr/>
            </p:nvSpPr>
            <p:spPr>
              <a:xfrm flipH="1">
                <a:off x="7400551" y="4181710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8"/>
              <p:cNvSpPr/>
              <p:nvPr/>
            </p:nvSpPr>
            <p:spPr>
              <a:xfrm flipH="1">
                <a:off x="7485535" y="4181710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8"/>
              <p:cNvSpPr/>
              <p:nvPr/>
            </p:nvSpPr>
            <p:spPr>
              <a:xfrm flipH="1">
                <a:off x="7570520" y="4181710"/>
                <a:ext cx="8502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8"/>
              <p:cNvSpPr/>
              <p:nvPr/>
            </p:nvSpPr>
            <p:spPr>
              <a:xfrm flipH="1">
                <a:off x="7655512" y="4181710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8"/>
              <p:cNvSpPr/>
              <p:nvPr/>
            </p:nvSpPr>
            <p:spPr>
              <a:xfrm flipH="1">
                <a:off x="7740496" y="4181710"/>
                <a:ext cx="8502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8"/>
              <p:cNvSpPr/>
              <p:nvPr/>
            </p:nvSpPr>
            <p:spPr>
              <a:xfrm flipH="1">
                <a:off x="7825485" y="4181710"/>
                <a:ext cx="95633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8"/>
              <p:cNvSpPr/>
              <p:nvPr/>
            </p:nvSpPr>
            <p:spPr>
              <a:xfrm flipH="1">
                <a:off x="7921094" y="4181710"/>
                <a:ext cx="7438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8"/>
              <p:cNvSpPr/>
              <p:nvPr/>
            </p:nvSpPr>
            <p:spPr>
              <a:xfrm flipH="1">
                <a:off x="7995449" y="4181710"/>
                <a:ext cx="8502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8"/>
              <p:cNvSpPr/>
              <p:nvPr/>
            </p:nvSpPr>
            <p:spPr>
              <a:xfrm flipH="1">
                <a:off x="8080438" y="4181710"/>
                <a:ext cx="95649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8"/>
              <p:cNvSpPr/>
              <p:nvPr/>
            </p:nvSpPr>
            <p:spPr>
              <a:xfrm flipH="1">
                <a:off x="8176054" y="4181710"/>
                <a:ext cx="7439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8"/>
              <p:cNvSpPr/>
              <p:nvPr/>
            </p:nvSpPr>
            <p:spPr>
              <a:xfrm flipH="1">
                <a:off x="8250417" y="4181710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8"/>
              <p:cNvSpPr/>
              <p:nvPr/>
            </p:nvSpPr>
            <p:spPr>
              <a:xfrm flipH="1">
                <a:off x="8335399" y="4181710"/>
                <a:ext cx="95641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8"/>
              <p:cNvSpPr/>
              <p:nvPr/>
            </p:nvSpPr>
            <p:spPr>
              <a:xfrm flipH="1">
                <a:off x="8431015" y="4181710"/>
                <a:ext cx="7439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8"/>
              <p:cNvSpPr/>
              <p:nvPr/>
            </p:nvSpPr>
            <p:spPr>
              <a:xfrm flipH="1">
                <a:off x="8505377" y="4181710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8"/>
              <p:cNvSpPr/>
              <p:nvPr/>
            </p:nvSpPr>
            <p:spPr>
              <a:xfrm flipH="1">
                <a:off x="8590359" y="4181710"/>
                <a:ext cx="95641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8"/>
              <p:cNvSpPr/>
              <p:nvPr/>
            </p:nvSpPr>
            <p:spPr>
              <a:xfrm flipH="1">
                <a:off x="7315559" y="4107344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8"/>
              <p:cNvSpPr/>
              <p:nvPr/>
            </p:nvSpPr>
            <p:spPr>
              <a:xfrm flipH="1">
                <a:off x="7400551" y="410734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8"/>
              <p:cNvSpPr/>
              <p:nvPr/>
            </p:nvSpPr>
            <p:spPr>
              <a:xfrm flipH="1">
                <a:off x="7485535" y="410734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4" y="952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8"/>
              <p:cNvSpPr/>
              <p:nvPr/>
            </p:nvSpPr>
            <p:spPr>
              <a:xfrm flipH="1">
                <a:off x="7570520" y="4107344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8"/>
              <p:cNvSpPr/>
              <p:nvPr/>
            </p:nvSpPr>
            <p:spPr>
              <a:xfrm flipH="1">
                <a:off x="7655512" y="410734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8"/>
              <p:cNvSpPr/>
              <p:nvPr/>
            </p:nvSpPr>
            <p:spPr>
              <a:xfrm flipH="1">
                <a:off x="7740496" y="4107344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8"/>
              <p:cNvSpPr/>
              <p:nvPr/>
            </p:nvSpPr>
            <p:spPr>
              <a:xfrm flipH="1">
                <a:off x="7825485" y="4107344"/>
                <a:ext cx="95633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8"/>
              <p:cNvSpPr/>
              <p:nvPr/>
            </p:nvSpPr>
            <p:spPr>
              <a:xfrm flipH="1">
                <a:off x="7921094" y="4107344"/>
                <a:ext cx="7438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9523" y="952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8"/>
              <p:cNvSpPr/>
              <p:nvPr/>
            </p:nvSpPr>
            <p:spPr>
              <a:xfrm flipH="1">
                <a:off x="7995449" y="4107344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8"/>
              <p:cNvSpPr/>
              <p:nvPr/>
            </p:nvSpPr>
            <p:spPr>
              <a:xfrm flipH="1">
                <a:off x="8080438" y="4107344"/>
                <a:ext cx="95649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2247" y="952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8"/>
              <p:cNvSpPr/>
              <p:nvPr/>
            </p:nvSpPr>
            <p:spPr>
              <a:xfrm flipH="1">
                <a:off x="8176054" y="4107344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8"/>
              <p:cNvSpPr/>
              <p:nvPr/>
            </p:nvSpPr>
            <p:spPr>
              <a:xfrm flipH="1">
                <a:off x="8250417" y="410734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8"/>
              <p:cNvSpPr/>
              <p:nvPr/>
            </p:nvSpPr>
            <p:spPr>
              <a:xfrm flipH="1">
                <a:off x="8335399" y="4107344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8"/>
              <p:cNvSpPr/>
              <p:nvPr/>
            </p:nvSpPr>
            <p:spPr>
              <a:xfrm flipH="1">
                <a:off x="8431015" y="4107344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8"/>
              <p:cNvSpPr/>
              <p:nvPr/>
            </p:nvSpPr>
            <p:spPr>
              <a:xfrm flipH="1">
                <a:off x="8505377" y="410734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8"/>
              <p:cNvSpPr/>
              <p:nvPr/>
            </p:nvSpPr>
            <p:spPr>
              <a:xfrm flipH="1">
                <a:off x="8590359" y="4107344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8"/>
              <p:cNvSpPr/>
              <p:nvPr/>
            </p:nvSpPr>
            <p:spPr>
              <a:xfrm flipH="1">
                <a:off x="7315559" y="4022352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8"/>
              <p:cNvSpPr/>
              <p:nvPr/>
            </p:nvSpPr>
            <p:spPr>
              <a:xfrm flipH="1">
                <a:off x="7400551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8"/>
              <p:cNvSpPr/>
              <p:nvPr/>
            </p:nvSpPr>
            <p:spPr>
              <a:xfrm flipH="1">
                <a:off x="7485535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8"/>
              <p:cNvSpPr/>
              <p:nvPr/>
            </p:nvSpPr>
            <p:spPr>
              <a:xfrm flipH="1">
                <a:off x="7570520" y="4022352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8"/>
              <p:cNvSpPr/>
              <p:nvPr/>
            </p:nvSpPr>
            <p:spPr>
              <a:xfrm flipH="1">
                <a:off x="7655512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8"/>
              <p:cNvSpPr/>
              <p:nvPr/>
            </p:nvSpPr>
            <p:spPr>
              <a:xfrm flipH="1">
                <a:off x="7740496" y="4022352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8"/>
              <p:cNvSpPr/>
              <p:nvPr/>
            </p:nvSpPr>
            <p:spPr>
              <a:xfrm flipH="1">
                <a:off x="7825485" y="4022352"/>
                <a:ext cx="95633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8"/>
              <p:cNvSpPr/>
              <p:nvPr/>
            </p:nvSpPr>
            <p:spPr>
              <a:xfrm flipH="1">
                <a:off x="7921094" y="4022352"/>
                <a:ext cx="7438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8"/>
              <p:cNvSpPr/>
              <p:nvPr/>
            </p:nvSpPr>
            <p:spPr>
              <a:xfrm flipH="1">
                <a:off x="7995449" y="4022352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8"/>
              <p:cNvSpPr/>
              <p:nvPr/>
            </p:nvSpPr>
            <p:spPr>
              <a:xfrm flipH="1">
                <a:off x="8080438" y="4022352"/>
                <a:ext cx="95649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8"/>
              <p:cNvSpPr/>
              <p:nvPr/>
            </p:nvSpPr>
            <p:spPr>
              <a:xfrm flipH="1">
                <a:off x="8176054" y="4022352"/>
                <a:ext cx="7439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8"/>
              <p:cNvSpPr/>
              <p:nvPr/>
            </p:nvSpPr>
            <p:spPr>
              <a:xfrm flipH="1">
                <a:off x="8250417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8"/>
              <p:cNvSpPr/>
              <p:nvPr/>
            </p:nvSpPr>
            <p:spPr>
              <a:xfrm flipH="1">
                <a:off x="8335399" y="4022352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8"/>
              <p:cNvSpPr/>
              <p:nvPr/>
            </p:nvSpPr>
            <p:spPr>
              <a:xfrm flipH="1">
                <a:off x="8431015" y="4022352"/>
                <a:ext cx="7439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8"/>
              <p:cNvSpPr/>
              <p:nvPr/>
            </p:nvSpPr>
            <p:spPr>
              <a:xfrm flipH="1">
                <a:off x="8505377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8"/>
              <p:cNvSpPr/>
              <p:nvPr/>
            </p:nvSpPr>
            <p:spPr>
              <a:xfrm flipH="1">
                <a:off x="8590359" y="4022352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8"/>
              <p:cNvSpPr/>
              <p:nvPr/>
            </p:nvSpPr>
            <p:spPr>
              <a:xfrm flipH="1">
                <a:off x="7315559" y="3926748"/>
                <a:ext cx="8502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8"/>
              <p:cNvSpPr/>
              <p:nvPr/>
            </p:nvSpPr>
            <p:spPr>
              <a:xfrm flipH="1">
                <a:off x="7400551" y="3926748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8"/>
              <p:cNvSpPr/>
              <p:nvPr/>
            </p:nvSpPr>
            <p:spPr>
              <a:xfrm flipH="1">
                <a:off x="7485535" y="3926748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8"/>
              <p:cNvSpPr/>
              <p:nvPr/>
            </p:nvSpPr>
            <p:spPr>
              <a:xfrm flipH="1">
                <a:off x="7570520" y="3926748"/>
                <a:ext cx="8502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8"/>
              <p:cNvSpPr/>
              <p:nvPr/>
            </p:nvSpPr>
            <p:spPr>
              <a:xfrm flipH="1">
                <a:off x="7655512" y="3926748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8"/>
              <p:cNvSpPr/>
              <p:nvPr/>
            </p:nvSpPr>
            <p:spPr>
              <a:xfrm flipH="1">
                <a:off x="7740496" y="3926748"/>
                <a:ext cx="8502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8"/>
              <p:cNvSpPr/>
              <p:nvPr/>
            </p:nvSpPr>
            <p:spPr>
              <a:xfrm flipH="1">
                <a:off x="7825485" y="3926748"/>
                <a:ext cx="95633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8"/>
              <p:cNvSpPr/>
              <p:nvPr/>
            </p:nvSpPr>
            <p:spPr>
              <a:xfrm flipH="1">
                <a:off x="7921094" y="3926748"/>
                <a:ext cx="7438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8"/>
              <p:cNvSpPr/>
              <p:nvPr/>
            </p:nvSpPr>
            <p:spPr>
              <a:xfrm flipH="1">
                <a:off x="7995449" y="3926748"/>
                <a:ext cx="8502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8"/>
              <p:cNvSpPr/>
              <p:nvPr/>
            </p:nvSpPr>
            <p:spPr>
              <a:xfrm flipH="1">
                <a:off x="8080438" y="3926748"/>
                <a:ext cx="95649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8"/>
              <p:cNvSpPr/>
              <p:nvPr/>
            </p:nvSpPr>
            <p:spPr>
              <a:xfrm flipH="1">
                <a:off x="8176054" y="3926748"/>
                <a:ext cx="7439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8"/>
              <p:cNvSpPr/>
              <p:nvPr/>
            </p:nvSpPr>
            <p:spPr>
              <a:xfrm flipH="1">
                <a:off x="8250417" y="3926748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8"/>
              <p:cNvSpPr/>
              <p:nvPr/>
            </p:nvSpPr>
            <p:spPr>
              <a:xfrm flipH="1">
                <a:off x="8335399" y="3926748"/>
                <a:ext cx="95641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8"/>
              <p:cNvSpPr/>
              <p:nvPr/>
            </p:nvSpPr>
            <p:spPr>
              <a:xfrm flipH="1">
                <a:off x="8431015" y="3926748"/>
                <a:ext cx="7439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8"/>
              <p:cNvSpPr/>
              <p:nvPr/>
            </p:nvSpPr>
            <p:spPr>
              <a:xfrm flipH="1">
                <a:off x="8505377" y="3926748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8"/>
              <p:cNvSpPr/>
              <p:nvPr/>
            </p:nvSpPr>
            <p:spPr>
              <a:xfrm flipH="1">
                <a:off x="8590359" y="3926748"/>
                <a:ext cx="95641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8"/>
              <p:cNvSpPr/>
              <p:nvPr/>
            </p:nvSpPr>
            <p:spPr>
              <a:xfrm flipH="1">
                <a:off x="7315559" y="3852383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8"/>
              <p:cNvSpPr/>
              <p:nvPr/>
            </p:nvSpPr>
            <p:spPr>
              <a:xfrm flipH="1">
                <a:off x="7400551" y="385238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8"/>
              <p:cNvSpPr/>
              <p:nvPr/>
            </p:nvSpPr>
            <p:spPr>
              <a:xfrm flipH="1">
                <a:off x="7485535" y="385238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4" y="9524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8"/>
              <p:cNvSpPr/>
              <p:nvPr/>
            </p:nvSpPr>
            <p:spPr>
              <a:xfrm flipH="1">
                <a:off x="7570520" y="3852383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8"/>
              <p:cNvSpPr/>
              <p:nvPr/>
            </p:nvSpPr>
            <p:spPr>
              <a:xfrm flipH="1">
                <a:off x="7655512" y="385238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8"/>
              <p:cNvSpPr/>
              <p:nvPr/>
            </p:nvSpPr>
            <p:spPr>
              <a:xfrm flipH="1">
                <a:off x="7740496" y="3852383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8"/>
              <p:cNvSpPr/>
              <p:nvPr/>
            </p:nvSpPr>
            <p:spPr>
              <a:xfrm flipH="1">
                <a:off x="7825485" y="3852383"/>
                <a:ext cx="95633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8"/>
              <p:cNvSpPr/>
              <p:nvPr/>
            </p:nvSpPr>
            <p:spPr>
              <a:xfrm flipH="1">
                <a:off x="7921094" y="3852383"/>
                <a:ext cx="7438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9523" y="9524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8"/>
              <p:cNvSpPr/>
              <p:nvPr/>
            </p:nvSpPr>
            <p:spPr>
              <a:xfrm flipH="1">
                <a:off x="7995449" y="3852383"/>
                <a:ext cx="8502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8"/>
              <p:cNvSpPr/>
              <p:nvPr/>
            </p:nvSpPr>
            <p:spPr>
              <a:xfrm flipH="1">
                <a:off x="8080438" y="3852383"/>
                <a:ext cx="95649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2247" y="9524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8"/>
              <p:cNvSpPr/>
              <p:nvPr/>
            </p:nvSpPr>
            <p:spPr>
              <a:xfrm flipH="1">
                <a:off x="8176054" y="3852383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9525" y="952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8"/>
              <p:cNvSpPr/>
              <p:nvPr/>
            </p:nvSpPr>
            <p:spPr>
              <a:xfrm flipH="1">
                <a:off x="8250417" y="385238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8"/>
              <p:cNvSpPr/>
              <p:nvPr/>
            </p:nvSpPr>
            <p:spPr>
              <a:xfrm flipH="1">
                <a:off x="8335399" y="3852383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8"/>
              <p:cNvSpPr/>
              <p:nvPr/>
            </p:nvSpPr>
            <p:spPr>
              <a:xfrm flipH="1">
                <a:off x="8431015" y="3852383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9525" y="952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8"/>
              <p:cNvSpPr/>
              <p:nvPr/>
            </p:nvSpPr>
            <p:spPr>
              <a:xfrm flipH="1">
                <a:off x="8505377" y="385238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8"/>
              <p:cNvSpPr/>
              <p:nvPr/>
            </p:nvSpPr>
            <p:spPr>
              <a:xfrm flipH="1">
                <a:off x="8590359" y="3852383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8"/>
              <p:cNvSpPr/>
              <p:nvPr/>
            </p:nvSpPr>
            <p:spPr>
              <a:xfrm flipH="1">
                <a:off x="7230575" y="4192329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8"/>
              <p:cNvSpPr/>
              <p:nvPr/>
            </p:nvSpPr>
            <p:spPr>
              <a:xfrm flipH="1">
                <a:off x="7230575" y="4117963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8"/>
              <p:cNvSpPr/>
              <p:nvPr/>
            </p:nvSpPr>
            <p:spPr>
              <a:xfrm flipH="1">
                <a:off x="7230575" y="4022352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8"/>
              <p:cNvSpPr/>
              <p:nvPr/>
            </p:nvSpPr>
            <p:spPr>
              <a:xfrm flipH="1">
                <a:off x="7230575" y="3937368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8"/>
              <p:cNvSpPr/>
              <p:nvPr/>
            </p:nvSpPr>
            <p:spPr>
              <a:xfrm flipH="1">
                <a:off x="7230575" y="3863002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8"/>
              <p:cNvSpPr/>
              <p:nvPr/>
            </p:nvSpPr>
            <p:spPr>
              <a:xfrm flipH="1">
                <a:off x="7400551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8"/>
              <p:cNvSpPr/>
              <p:nvPr/>
            </p:nvSpPr>
            <p:spPr>
              <a:xfrm flipH="1">
                <a:off x="7485535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8"/>
              <p:cNvSpPr/>
              <p:nvPr/>
            </p:nvSpPr>
            <p:spPr>
              <a:xfrm flipH="1">
                <a:off x="7570520" y="3767391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8"/>
              <p:cNvSpPr/>
              <p:nvPr/>
            </p:nvSpPr>
            <p:spPr>
              <a:xfrm flipH="1">
                <a:off x="7740496" y="3767391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8"/>
              <p:cNvSpPr/>
              <p:nvPr/>
            </p:nvSpPr>
            <p:spPr>
              <a:xfrm flipH="1">
                <a:off x="7825485" y="3767391"/>
                <a:ext cx="95633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8"/>
              <p:cNvSpPr/>
              <p:nvPr/>
            </p:nvSpPr>
            <p:spPr>
              <a:xfrm flipH="1">
                <a:off x="7921094" y="3767391"/>
                <a:ext cx="7438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8"/>
              <p:cNvSpPr/>
              <p:nvPr/>
            </p:nvSpPr>
            <p:spPr>
              <a:xfrm flipH="1">
                <a:off x="7995449" y="3767391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8"/>
              <p:cNvSpPr/>
              <p:nvPr/>
            </p:nvSpPr>
            <p:spPr>
              <a:xfrm flipH="1">
                <a:off x="8080438" y="3767391"/>
                <a:ext cx="95649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8"/>
              <p:cNvSpPr/>
              <p:nvPr/>
            </p:nvSpPr>
            <p:spPr>
              <a:xfrm flipH="1">
                <a:off x="8176054" y="3767391"/>
                <a:ext cx="7439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8"/>
              <p:cNvSpPr/>
              <p:nvPr/>
            </p:nvSpPr>
            <p:spPr>
              <a:xfrm flipH="1">
                <a:off x="8250417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8"/>
              <p:cNvSpPr/>
              <p:nvPr/>
            </p:nvSpPr>
            <p:spPr>
              <a:xfrm flipH="1">
                <a:off x="8335399" y="3767391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8"/>
              <p:cNvSpPr/>
              <p:nvPr/>
            </p:nvSpPr>
            <p:spPr>
              <a:xfrm flipH="1">
                <a:off x="8431015" y="3767391"/>
                <a:ext cx="7439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8"/>
              <p:cNvSpPr/>
              <p:nvPr/>
            </p:nvSpPr>
            <p:spPr>
              <a:xfrm flipH="1">
                <a:off x="8505377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8"/>
              <p:cNvSpPr/>
              <p:nvPr/>
            </p:nvSpPr>
            <p:spPr>
              <a:xfrm flipH="1">
                <a:off x="8590359" y="3767391"/>
                <a:ext cx="95641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8"/>
              <p:cNvSpPr/>
              <p:nvPr/>
            </p:nvSpPr>
            <p:spPr>
              <a:xfrm flipH="1">
                <a:off x="8176054" y="3671779"/>
                <a:ext cx="7439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9525" y="12246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8"/>
              <p:cNvSpPr/>
              <p:nvPr/>
            </p:nvSpPr>
            <p:spPr>
              <a:xfrm flipH="1">
                <a:off x="8250417" y="3671779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8"/>
              <p:cNvSpPr/>
              <p:nvPr/>
            </p:nvSpPr>
            <p:spPr>
              <a:xfrm flipH="1">
                <a:off x="8335399" y="3671779"/>
                <a:ext cx="95641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12245" y="12246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8"/>
              <p:cNvSpPr/>
              <p:nvPr/>
            </p:nvSpPr>
            <p:spPr>
              <a:xfrm flipH="1">
                <a:off x="8431015" y="3671779"/>
                <a:ext cx="74390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9525" y="12246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8"/>
              <p:cNvSpPr/>
              <p:nvPr/>
            </p:nvSpPr>
            <p:spPr>
              <a:xfrm flipH="1">
                <a:off x="8505377" y="3671779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8"/>
              <p:cNvSpPr/>
              <p:nvPr/>
            </p:nvSpPr>
            <p:spPr>
              <a:xfrm flipH="1">
                <a:off x="8590359" y="3671779"/>
                <a:ext cx="95641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2245" y="12246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8"/>
              <p:cNvSpPr/>
              <p:nvPr/>
            </p:nvSpPr>
            <p:spPr>
              <a:xfrm flipH="1">
                <a:off x="8080438" y="3597414"/>
                <a:ext cx="95649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12247" y="952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8"/>
              <p:cNvSpPr/>
              <p:nvPr/>
            </p:nvSpPr>
            <p:spPr>
              <a:xfrm flipH="1">
                <a:off x="8176054" y="3597414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8"/>
              <p:cNvSpPr/>
              <p:nvPr/>
            </p:nvSpPr>
            <p:spPr>
              <a:xfrm flipH="1">
                <a:off x="8250417" y="359741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8"/>
              <p:cNvSpPr/>
              <p:nvPr/>
            </p:nvSpPr>
            <p:spPr>
              <a:xfrm flipH="1">
                <a:off x="8335399" y="3597414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12245" y="952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8"/>
              <p:cNvSpPr/>
              <p:nvPr/>
            </p:nvSpPr>
            <p:spPr>
              <a:xfrm flipH="1">
                <a:off x="8431015" y="3597414"/>
                <a:ext cx="74390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8"/>
              <p:cNvSpPr/>
              <p:nvPr/>
            </p:nvSpPr>
            <p:spPr>
              <a:xfrm flipH="1">
                <a:off x="8505377" y="3597414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8"/>
              <p:cNvSpPr/>
              <p:nvPr/>
            </p:nvSpPr>
            <p:spPr>
              <a:xfrm flipH="1">
                <a:off x="8590359" y="3597414"/>
                <a:ext cx="95641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8"/>
              <p:cNvSpPr/>
              <p:nvPr/>
            </p:nvSpPr>
            <p:spPr>
              <a:xfrm flipH="1">
                <a:off x="8685973" y="3693026"/>
                <a:ext cx="85012" cy="743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4" y="952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8"/>
              <p:cNvSpPr/>
              <p:nvPr/>
            </p:nvSpPr>
            <p:spPr>
              <a:xfrm flipH="1">
                <a:off x="8685973" y="3852383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8"/>
              <p:cNvSpPr/>
              <p:nvPr/>
            </p:nvSpPr>
            <p:spPr>
              <a:xfrm flipH="1">
                <a:off x="8685973" y="3937368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8"/>
              <p:cNvSpPr/>
              <p:nvPr/>
            </p:nvSpPr>
            <p:spPr>
              <a:xfrm flipH="1">
                <a:off x="8685973" y="4022352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8"/>
              <p:cNvSpPr/>
              <p:nvPr/>
            </p:nvSpPr>
            <p:spPr>
              <a:xfrm flipH="1">
                <a:off x="8685973" y="4107344"/>
                <a:ext cx="85012" cy="85012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8"/>
              <p:cNvSpPr/>
              <p:nvPr/>
            </p:nvSpPr>
            <p:spPr>
              <a:xfrm flipH="1">
                <a:off x="8685973" y="4192329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8"/>
              <p:cNvSpPr/>
              <p:nvPr/>
            </p:nvSpPr>
            <p:spPr>
              <a:xfrm flipH="1">
                <a:off x="8080438" y="3501811"/>
                <a:ext cx="95649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8"/>
              <p:cNvSpPr/>
              <p:nvPr/>
            </p:nvSpPr>
            <p:spPr>
              <a:xfrm flipH="1">
                <a:off x="8335399" y="3501811"/>
                <a:ext cx="95641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8"/>
              <p:cNvSpPr/>
              <p:nvPr/>
            </p:nvSpPr>
            <p:spPr>
              <a:xfrm flipH="1">
                <a:off x="8431015" y="3501811"/>
                <a:ext cx="7439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8"/>
              <p:cNvSpPr/>
              <p:nvPr/>
            </p:nvSpPr>
            <p:spPr>
              <a:xfrm flipH="1">
                <a:off x="8505377" y="3501811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8"/>
              <p:cNvSpPr/>
              <p:nvPr/>
            </p:nvSpPr>
            <p:spPr>
              <a:xfrm flipH="1">
                <a:off x="8590359" y="3501811"/>
                <a:ext cx="95641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32" name="Google Shape;932;p8"/>
          <p:cNvGrpSpPr/>
          <p:nvPr/>
        </p:nvGrpSpPr>
        <p:grpSpPr>
          <a:xfrm flipH="1">
            <a:off x="4772527" y="4289713"/>
            <a:ext cx="576768" cy="609899"/>
            <a:chOff x="6163859" y="4325295"/>
            <a:chExt cx="1007280" cy="1069810"/>
          </a:xfrm>
        </p:grpSpPr>
        <p:sp>
          <p:nvSpPr>
            <p:cNvPr id="933" name="Google Shape;933;p8"/>
            <p:cNvSpPr/>
            <p:nvPr/>
          </p:nvSpPr>
          <p:spPr>
            <a:xfrm>
              <a:off x="6719586" y="5332558"/>
              <a:ext cx="62541" cy="62546"/>
            </a:xfrm>
            <a:custGeom>
              <a:avLst/>
              <a:gdLst/>
              <a:ahLst/>
              <a:cxnLst/>
              <a:rect l="l" t="t" r="r" b="b"/>
              <a:pathLst>
                <a:path w="12245" h="12246" extrusionOk="0">
                  <a:moveTo>
                    <a:pt x="0" y="0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8"/>
            <p:cNvSpPr/>
            <p:nvPr/>
          </p:nvSpPr>
          <p:spPr>
            <a:xfrm>
              <a:off x="6670963" y="5332558"/>
              <a:ext cx="48644" cy="62546"/>
            </a:xfrm>
            <a:custGeom>
              <a:avLst/>
              <a:gdLst/>
              <a:ahLst/>
              <a:cxnLst/>
              <a:rect l="l" t="t" r="r" b="b"/>
              <a:pathLst>
                <a:path w="9524" h="12246" extrusionOk="0">
                  <a:moveTo>
                    <a:pt x="0" y="0"/>
                  </a:moveTo>
                  <a:lnTo>
                    <a:pt x="0" y="12245"/>
                  </a:lnTo>
                  <a:lnTo>
                    <a:pt x="9523" y="12245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8"/>
            <p:cNvSpPr/>
            <p:nvPr/>
          </p:nvSpPr>
          <p:spPr>
            <a:xfrm>
              <a:off x="6615387" y="5332558"/>
              <a:ext cx="55600" cy="62546"/>
            </a:xfrm>
            <a:custGeom>
              <a:avLst/>
              <a:gdLst/>
              <a:ahLst/>
              <a:cxnLst/>
              <a:rect l="l" t="t" r="r" b="b"/>
              <a:pathLst>
                <a:path w="10886" h="12246" extrusionOk="0">
                  <a:moveTo>
                    <a:pt x="1" y="0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8"/>
            <p:cNvSpPr/>
            <p:nvPr/>
          </p:nvSpPr>
          <p:spPr>
            <a:xfrm>
              <a:off x="6552862" y="5332558"/>
              <a:ext cx="62552" cy="62546"/>
            </a:xfrm>
            <a:custGeom>
              <a:avLst/>
              <a:gdLst/>
              <a:ahLst/>
              <a:cxnLst/>
              <a:rect l="l" t="t" r="r" b="b"/>
              <a:pathLst>
                <a:path w="12247" h="12246" extrusionOk="0">
                  <a:moveTo>
                    <a:pt x="1" y="0"/>
                  </a:moveTo>
                  <a:lnTo>
                    <a:pt x="1" y="12245"/>
                  </a:lnTo>
                  <a:lnTo>
                    <a:pt x="12247" y="1224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8"/>
            <p:cNvSpPr/>
            <p:nvPr/>
          </p:nvSpPr>
          <p:spPr>
            <a:xfrm>
              <a:off x="6719586" y="5276982"/>
              <a:ext cx="62541" cy="55600"/>
            </a:xfrm>
            <a:custGeom>
              <a:avLst/>
              <a:gdLst/>
              <a:ahLst/>
              <a:cxnLst/>
              <a:rect l="l" t="t" r="r" b="b"/>
              <a:pathLst>
                <a:path w="1224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8"/>
            <p:cNvSpPr/>
            <p:nvPr/>
          </p:nvSpPr>
          <p:spPr>
            <a:xfrm>
              <a:off x="6670963" y="5276982"/>
              <a:ext cx="48644" cy="55600"/>
            </a:xfrm>
            <a:custGeom>
              <a:avLst/>
              <a:gdLst/>
              <a:ahLst/>
              <a:cxnLst/>
              <a:rect l="l" t="t" r="r" b="b"/>
              <a:pathLst>
                <a:path w="9524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8"/>
            <p:cNvSpPr/>
            <p:nvPr/>
          </p:nvSpPr>
          <p:spPr>
            <a:xfrm>
              <a:off x="6615387" y="5276982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8"/>
            <p:cNvSpPr/>
            <p:nvPr/>
          </p:nvSpPr>
          <p:spPr>
            <a:xfrm>
              <a:off x="6552862" y="5276982"/>
              <a:ext cx="62552" cy="55600"/>
            </a:xfrm>
            <a:custGeom>
              <a:avLst/>
              <a:gdLst/>
              <a:ahLst/>
              <a:cxnLst/>
              <a:rect l="l" t="t" r="r" b="b"/>
              <a:pathLst>
                <a:path w="12247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8"/>
            <p:cNvSpPr/>
            <p:nvPr/>
          </p:nvSpPr>
          <p:spPr>
            <a:xfrm>
              <a:off x="6719586" y="5221411"/>
              <a:ext cx="62541" cy="55595"/>
            </a:xfrm>
            <a:custGeom>
              <a:avLst/>
              <a:gdLst/>
              <a:ahLst/>
              <a:cxnLst/>
              <a:rect l="l" t="t" r="r" b="b"/>
              <a:pathLst>
                <a:path w="1224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8"/>
            <p:cNvSpPr/>
            <p:nvPr/>
          </p:nvSpPr>
          <p:spPr>
            <a:xfrm>
              <a:off x="6670963" y="5221411"/>
              <a:ext cx="48644" cy="55595"/>
            </a:xfrm>
            <a:custGeom>
              <a:avLst/>
              <a:gdLst/>
              <a:ahLst/>
              <a:cxnLst/>
              <a:rect l="l" t="t" r="r" b="b"/>
              <a:pathLst>
                <a:path w="9524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8"/>
            <p:cNvSpPr/>
            <p:nvPr/>
          </p:nvSpPr>
          <p:spPr>
            <a:xfrm>
              <a:off x="6615387" y="5221411"/>
              <a:ext cx="55600" cy="55595"/>
            </a:xfrm>
            <a:custGeom>
              <a:avLst/>
              <a:gdLst/>
              <a:ahLst/>
              <a:cxnLst/>
              <a:rect l="l" t="t" r="r" b="b"/>
              <a:pathLst>
                <a:path w="1088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8"/>
            <p:cNvSpPr/>
            <p:nvPr/>
          </p:nvSpPr>
          <p:spPr>
            <a:xfrm>
              <a:off x="6552862" y="5221411"/>
              <a:ext cx="62552" cy="55595"/>
            </a:xfrm>
            <a:custGeom>
              <a:avLst/>
              <a:gdLst/>
              <a:ahLst/>
              <a:cxnLst/>
              <a:rect l="l" t="t" r="r" b="b"/>
              <a:pathLst>
                <a:path w="12247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8"/>
            <p:cNvSpPr/>
            <p:nvPr/>
          </p:nvSpPr>
          <p:spPr>
            <a:xfrm>
              <a:off x="6719586" y="5165834"/>
              <a:ext cx="62541" cy="55600"/>
            </a:xfrm>
            <a:custGeom>
              <a:avLst/>
              <a:gdLst/>
              <a:ahLst/>
              <a:cxnLst/>
              <a:rect l="l" t="t" r="r" b="b"/>
              <a:pathLst>
                <a:path w="1224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8"/>
            <p:cNvSpPr/>
            <p:nvPr/>
          </p:nvSpPr>
          <p:spPr>
            <a:xfrm>
              <a:off x="6670963" y="5165834"/>
              <a:ext cx="48644" cy="55600"/>
            </a:xfrm>
            <a:custGeom>
              <a:avLst/>
              <a:gdLst/>
              <a:ahLst/>
              <a:cxnLst/>
              <a:rect l="l" t="t" r="r" b="b"/>
              <a:pathLst>
                <a:path w="9524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8"/>
            <p:cNvSpPr/>
            <p:nvPr/>
          </p:nvSpPr>
          <p:spPr>
            <a:xfrm>
              <a:off x="6615387" y="5165834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8"/>
            <p:cNvSpPr/>
            <p:nvPr/>
          </p:nvSpPr>
          <p:spPr>
            <a:xfrm>
              <a:off x="6552862" y="5165834"/>
              <a:ext cx="62552" cy="55600"/>
            </a:xfrm>
            <a:custGeom>
              <a:avLst/>
              <a:gdLst/>
              <a:ahLst/>
              <a:cxnLst/>
              <a:rect l="l" t="t" r="r" b="b"/>
              <a:pathLst>
                <a:path w="12247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8"/>
            <p:cNvSpPr/>
            <p:nvPr/>
          </p:nvSpPr>
          <p:spPr>
            <a:xfrm>
              <a:off x="6719586" y="5110263"/>
              <a:ext cx="62541" cy="55595"/>
            </a:xfrm>
            <a:custGeom>
              <a:avLst/>
              <a:gdLst/>
              <a:ahLst/>
              <a:cxnLst/>
              <a:rect l="l" t="t" r="r" b="b"/>
              <a:pathLst>
                <a:path w="12245" h="10885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8"/>
            <p:cNvSpPr/>
            <p:nvPr/>
          </p:nvSpPr>
          <p:spPr>
            <a:xfrm>
              <a:off x="6670963" y="5110263"/>
              <a:ext cx="48644" cy="55595"/>
            </a:xfrm>
            <a:custGeom>
              <a:avLst/>
              <a:gdLst/>
              <a:ahLst/>
              <a:cxnLst/>
              <a:rect l="l" t="t" r="r" b="b"/>
              <a:pathLst>
                <a:path w="9524" h="10885" extrusionOk="0">
                  <a:moveTo>
                    <a:pt x="0" y="1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8"/>
            <p:cNvSpPr/>
            <p:nvPr/>
          </p:nvSpPr>
          <p:spPr>
            <a:xfrm>
              <a:off x="6615387" y="5110263"/>
              <a:ext cx="55600" cy="55595"/>
            </a:xfrm>
            <a:custGeom>
              <a:avLst/>
              <a:gdLst/>
              <a:ahLst/>
              <a:cxnLst/>
              <a:rect l="l" t="t" r="r" b="b"/>
              <a:pathLst>
                <a:path w="10886" h="10885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8"/>
            <p:cNvSpPr/>
            <p:nvPr/>
          </p:nvSpPr>
          <p:spPr>
            <a:xfrm>
              <a:off x="6552862" y="5110263"/>
              <a:ext cx="62552" cy="55595"/>
            </a:xfrm>
            <a:custGeom>
              <a:avLst/>
              <a:gdLst/>
              <a:ahLst/>
              <a:cxnLst/>
              <a:rect l="l" t="t" r="r" b="b"/>
              <a:pathLst>
                <a:path w="12247" h="10885" extrusionOk="0">
                  <a:moveTo>
                    <a:pt x="1" y="1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8"/>
            <p:cNvSpPr/>
            <p:nvPr/>
          </p:nvSpPr>
          <p:spPr>
            <a:xfrm>
              <a:off x="6837677" y="5054691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8"/>
            <p:cNvSpPr/>
            <p:nvPr/>
          </p:nvSpPr>
          <p:spPr>
            <a:xfrm>
              <a:off x="6782101" y="5054691"/>
              <a:ext cx="55600" cy="55595"/>
            </a:xfrm>
            <a:custGeom>
              <a:avLst/>
              <a:gdLst/>
              <a:ahLst/>
              <a:cxnLst/>
              <a:rect l="l" t="t" r="r" b="b"/>
              <a:pathLst>
                <a:path w="1088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8"/>
            <p:cNvSpPr/>
            <p:nvPr/>
          </p:nvSpPr>
          <p:spPr>
            <a:xfrm>
              <a:off x="6719586" y="5054691"/>
              <a:ext cx="62541" cy="55595"/>
            </a:xfrm>
            <a:custGeom>
              <a:avLst/>
              <a:gdLst/>
              <a:ahLst/>
              <a:cxnLst/>
              <a:rect l="l" t="t" r="r" b="b"/>
              <a:pathLst>
                <a:path w="1224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8"/>
            <p:cNvSpPr/>
            <p:nvPr/>
          </p:nvSpPr>
          <p:spPr>
            <a:xfrm>
              <a:off x="6670963" y="5054691"/>
              <a:ext cx="48644" cy="55595"/>
            </a:xfrm>
            <a:custGeom>
              <a:avLst/>
              <a:gdLst/>
              <a:ahLst/>
              <a:cxnLst/>
              <a:rect l="l" t="t" r="r" b="b"/>
              <a:pathLst>
                <a:path w="9524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8"/>
            <p:cNvSpPr/>
            <p:nvPr/>
          </p:nvSpPr>
          <p:spPr>
            <a:xfrm>
              <a:off x="6615387" y="5054691"/>
              <a:ext cx="55600" cy="55595"/>
            </a:xfrm>
            <a:custGeom>
              <a:avLst/>
              <a:gdLst/>
              <a:ahLst/>
              <a:cxnLst/>
              <a:rect l="l" t="t" r="r" b="b"/>
              <a:pathLst>
                <a:path w="1088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8"/>
            <p:cNvSpPr/>
            <p:nvPr/>
          </p:nvSpPr>
          <p:spPr>
            <a:xfrm>
              <a:off x="6552862" y="5054691"/>
              <a:ext cx="62552" cy="55595"/>
            </a:xfrm>
            <a:custGeom>
              <a:avLst/>
              <a:gdLst/>
              <a:ahLst/>
              <a:cxnLst/>
              <a:rect l="l" t="t" r="r" b="b"/>
              <a:pathLst>
                <a:path w="12247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8"/>
            <p:cNvSpPr/>
            <p:nvPr/>
          </p:nvSpPr>
          <p:spPr>
            <a:xfrm>
              <a:off x="6504240" y="5054691"/>
              <a:ext cx="48649" cy="55595"/>
            </a:xfrm>
            <a:custGeom>
              <a:avLst/>
              <a:gdLst/>
              <a:ahLst/>
              <a:cxnLst/>
              <a:rect l="l" t="t" r="r" b="b"/>
              <a:pathLst>
                <a:path w="9525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9525" y="1088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8"/>
            <p:cNvSpPr/>
            <p:nvPr/>
          </p:nvSpPr>
          <p:spPr>
            <a:xfrm>
              <a:off x="6448669" y="5054691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8"/>
            <p:cNvSpPr/>
            <p:nvPr/>
          </p:nvSpPr>
          <p:spPr>
            <a:xfrm>
              <a:off x="6386148" y="5054691"/>
              <a:ext cx="62546" cy="55595"/>
            </a:xfrm>
            <a:custGeom>
              <a:avLst/>
              <a:gdLst/>
              <a:ahLst/>
              <a:cxnLst/>
              <a:rect l="l" t="t" r="r" b="b"/>
              <a:pathLst>
                <a:path w="1224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8"/>
            <p:cNvSpPr/>
            <p:nvPr/>
          </p:nvSpPr>
          <p:spPr>
            <a:xfrm>
              <a:off x="6837677" y="4999115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8"/>
            <p:cNvSpPr/>
            <p:nvPr/>
          </p:nvSpPr>
          <p:spPr>
            <a:xfrm>
              <a:off x="6615387" y="4999115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8"/>
            <p:cNvSpPr/>
            <p:nvPr/>
          </p:nvSpPr>
          <p:spPr>
            <a:xfrm>
              <a:off x="6386148" y="4999115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8"/>
            <p:cNvSpPr/>
            <p:nvPr/>
          </p:nvSpPr>
          <p:spPr>
            <a:xfrm>
              <a:off x="6837677" y="4943544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8"/>
            <p:cNvSpPr/>
            <p:nvPr/>
          </p:nvSpPr>
          <p:spPr>
            <a:xfrm>
              <a:off x="6615387" y="4943544"/>
              <a:ext cx="55600" cy="55595"/>
            </a:xfrm>
            <a:custGeom>
              <a:avLst/>
              <a:gdLst/>
              <a:ahLst/>
              <a:cxnLst/>
              <a:rect l="l" t="t" r="r" b="b"/>
              <a:pathLst>
                <a:path w="1088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8"/>
            <p:cNvSpPr/>
            <p:nvPr/>
          </p:nvSpPr>
          <p:spPr>
            <a:xfrm>
              <a:off x="6386148" y="4943544"/>
              <a:ext cx="62546" cy="55595"/>
            </a:xfrm>
            <a:custGeom>
              <a:avLst/>
              <a:gdLst/>
              <a:ahLst/>
              <a:cxnLst/>
              <a:rect l="l" t="t" r="r" b="b"/>
              <a:pathLst>
                <a:path w="12246" h="10885" extrusionOk="0">
                  <a:moveTo>
                    <a:pt x="1" y="0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8"/>
            <p:cNvSpPr/>
            <p:nvPr/>
          </p:nvSpPr>
          <p:spPr>
            <a:xfrm>
              <a:off x="6837677" y="4887972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8"/>
            <p:cNvSpPr/>
            <p:nvPr/>
          </p:nvSpPr>
          <p:spPr>
            <a:xfrm>
              <a:off x="6615387" y="4887972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8"/>
            <p:cNvSpPr/>
            <p:nvPr/>
          </p:nvSpPr>
          <p:spPr>
            <a:xfrm>
              <a:off x="6386148" y="4887972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8"/>
            <p:cNvSpPr/>
            <p:nvPr/>
          </p:nvSpPr>
          <p:spPr>
            <a:xfrm>
              <a:off x="7059967" y="4832401"/>
              <a:ext cx="55600" cy="55590"/>
            </a:xfrm>
            <a:custGeom>
              <a:avLst/>
              <a:gdLst/>
              <a:ahLst/>
              <a:cxnLst/>
              <a:rect l="l" t="t" r="r" b="b"/>
              <a:pathLst>
                <a:path w="10886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8"/>
            <p:cNvSpPr/>
            <p:nvPr/>
          </p:nvSpPr>
          <p:spPr>
            <a:xfrm>
              <a:off x="7004396" y="4832401"/>
              <a:ext cx="55595" cy="55590"/>
            </a:xfrm>
            <a:custGeom>
              <a:avLst/>
              <a:gdLst/>
              <a:ahLst/>
              <a:cxnLst/>
              <a:rect l="l" t="t" r="r" b="b"/>
              <a:pathLst>
                <a:path w="1088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8"/>
            <p:cNvSpPr/>
            <p:nvPr/>
          </p:nvSpPr>
          <p:spPr>
            <a:xfrm>
              <a:off x="6948824" y="4832401"/>
              <a:ext cx="55595" cy="55590"/>
            </a:xfrm>
            <a:custGeom>
              <a:avLst/>
              <a:gdLst/>
              <a:ahLst/>
              <a:cxnLst/>
              <a:rect l="l" t="t" r="r" b="b"/>
              <a:pathLst>
                <a:path w="1088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0884" y="10884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8"/>
            <p:cNvSpPr/>
            <p:nvPr/>
          </p:nvSpPr>
          <p:spPr>
            <a:xfrm>
              <a:off x="6893248" y="4832401"/>
              <a:ext cx="55600" cy="55590"/>
            </a:xfrm>
            <a:custGeom>
              <a:avLst/>
              <a:gdLst/>
              <a:ahLst/>
              <a:cxnLst/>
              <a:rect l="l" t="t" r="r" b="b"/>
              <a:pathLst>
                <a:path w="10886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8"/>
            <p:cNvSpPr/>
            <p:nvPr/>
          </p:nvSpPr>
          <p:spPr>
            <a:xfrm>
              <a:off x="6837677" y="4832401"/>
              <a:ext cx="55595" cy="55590"/>
            </a:xfrm>
            <a:custGeom>
              <a:avLst/>
              <a:gdLst/>
              <a:ahLst/>
              <a:cxnLst/>
              <a:rect l="l" t="t" r="r" b="b"/>
              <a:pathLst>
                <a:path w="1088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8"/>
            <p:cNvSpPr/>
            <p:nvPr/>
          </p:nvSpPr>
          <p:spPr>
            <a:xfrm>
              <a:off x="6782101" y="4832401"/>
              <a:ext cx="55600" cy="55590"/>
            </a:xfrm>
            <a:custGeom>
              <a:avLst/>
              <a:gdLst/>
              <a:ahLst/>
              <a:cxnLst/>
              <a:rect l="l" t="t" r="r" b="b"/>
              <a:pathLst>
                <a:path w="10886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8"/>
            <p:cNvSpPr/>
            <p:nvPr/>
          </p:nvSpPr>
          <p:spPr>
            <a:xfrm>
              <a:off x="6719586" y="4832401"/>
              <a:ext cx="62541" cy="55590"/>
            </a:xfrm>
            <a:custGeom>
              <a:avLst/>
              <a:gdLst/>
              <a:ahLst/>
              <a:cxnLst/>
              <a:rect l="l" t="t" r="r" b="b"/>
              <a:pathLst>
                <a:path w="1224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2245" y="1088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8"/>
            <p:cNvSpPr/>
            <p:nvPr/>
          </p:nvSpPr>
          <p:spPr>
            <a:xfrm>
              <a:off x="6670963" y="4832401"/>
              <a:ext cx="48644" cy="55590"/>
            </a:xfrm>
            <a:custGeom>
              <a:avLst/>
              <a:gdLst/>
              <a:ahLst/>
              <a:cxnLst/>
              <a:rect l="l" t="t" r="r" b="b"/>
              <a:pathLst>
                <a:path w="9524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9523" y="10884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8"/>
            <p:cNvSpPr/>
            <p:nvPr/>
          </p:nvSpPr>
          <p:spPr>
            <a:xfrm>
              <a:off x="6615387" y="4832401"/>
              <a:ext cx="55600" cy="55590"/>
            </a:xfrm>
            <a:custGeom>
              <a:avLst/>
              <a:gdLst/>
              <a:ahLst/>
              <a:cxnLst/>
              <a:rect l="l" t="t" r="r" b="b"/>
              <a:pathLst>
                <a:path w="10886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8"/>
            <p:cNvSpPr/>
            <p:nvPr/>
          </p:nvSpPr>
          <p:spPr>
            <a:xfrm>
              <a:off x="6552862" y="4832401"/>
              <a:ext cx="62552" cy="55590"/>
            </a:xfrm>
            <a:custGeom>
              <a:avLst/>
              <a:gdLst/>
              <a:ahLst/>
              <a:cxnLst/>
              <a:rect l="l" t="t" r="r" b="b"/>
              <a:pathLst>
                <a:path w="12247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2247" y="10884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8"/>
            <p:cNvSpPr/>
            <p:nvPr/>
          </p:nvSpPr>
          <p:spPr>
            <a:xfrm>
              <a:off x="6504240" y="4832401"/>
              <a:ext cx="48649" cy="55590"/>
            </a:xfrm>
            <a:custGeom>
              <a:avLst/>
              <a:gdLst/>
              <a:ahLst/>
              <a:cxnLst/>
              <a:rect l="l" t="t" r="r" b="b"/>
              <a:pathLst>
                <a:path w="9525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9525" y="1088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8"/>
            <p:cNvSpPr/>
            <p:nvPr/>
          </p:nvSpPr>
          <p:spPr>
            <a:xfrm>
              <a:off x="6448669" y="4832401"/>
              <a:ext cx="55595" cy="55590"/>
            </a:xfrm>
            <a:custGeom>
              <a:avLst/>
              <a:gdLst/>
              <a:ahLst/>
              <a:cxnLst/>
              <a:rect l="l" t="t" r="r" b="b"/>
              <a:pathLst>
                <a:path w="1088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8"/>
            <p:cNvSpPr/>
            <p:nvPr/>
          </p:nvSpPr>
          <p:spPr>
            <a:xfrm>
              <a:off x="6386148" y="4832401"/>
              <a:ext cx="62546" cy="55590"/>
            </a:xfrm>
            <a:custGeom>
              <a:avLst/>
              <a:gdLst/>
              <a:ahLst/>
              <a:cxnLst/>
              <a:rect l="l" t="t" r="r" b="b"/>
              <a:pathLst>
                <a:path w="12246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12245" y="1088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8"/>
            <p:cNvSpPr/>
            <p:nvPr/>
          </p:nvSpPr>
          <p:spPr>
            <a:xfrm>
              <a:off x="6337521" y="4832401"/>
              <a:ext cx="48649" cy="55590"/>
            </a:xfrm>
            <a:custGeom>
              <a:avLst/>
              <a:gdLst/>
              <a:ahLst/>
              <a:cxnLst/>
              <a:rect l="l" t="t" r="r" b="b"/>
              <a:pathLst>
                <a:path w="9525" h="10884" extrusionOk="0">
                  <a:moveTo>
                    <a:pt x="1" y="0"/>
                  </a:moveTo>
                  <a:lnTo>
                    <a:pt x="1" y="10884"/>
                  </a:lnTo>
                  <a:lnTo>
                    <a:pt x="9525" y="1088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8"/>
            <p:cNvSpPr/>
            <p:nvPr/>
          </p:nvSpPr>
          <p:spPr>
            <a:xfrm>
              <a:off x="6281950" y="4832401"/>
              <a:ext cx="55595" cy="55590"/>
            </a:xfrm>
            <a:custGeom>
              <a:avLst/>
              <a:gdLst/>
              <a:ahLst/>
              <a:cxnLst/>
              <a:rect l="l" t="t" r="r" b="b"/>
              <a:pathLst>
                <a:path w="10885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0885" y="1088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8"/>
            <p:cNvSpPr/>
            <p:nvPr/>
          </p:nvSpPr>
          <p:spPr>
            <a:xfrm>
              <a:off x="6219430" y="4832401"/>
              <a:ext cx="62546" cy="55590"/>
            </a:xfrm>
            <a:custGeom>
              <a:avLst/>
              <a:gdLst/>
              <a:ahLst/>
              <a:cxnLst/>
              <a:rect l="l" t="t" r="r" b="b"/>
              <a:pathLst>
                <a:path w="12246" h="10884" extrusionOk="0">
                  <a:moveTo>
                    <a:pt x="0" y="0"/>
                  </a:moveTo>
                  <a:lnTo>
                    <a:pt x="0" y="10884"/>
                  </a:lnTo>
                  <a:lnTo>
                    <a:pt x="12245" y="1088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8"/>
            <p:cNvSpPr/>
            <p:nvPr/>
          </p:nvSpPr>
          <p:spPr>
            <a:xfrm>
              <a:off x="7059967" y="4769881"/>
              <a:ext cx="55600" cy="62546"/>
            </a:xfrm>
            <a:custGeom>
              <a:avLst/>
              <a:gdLst/>
              <a:ahLst/>
              <a:cxnLst/>
              <a:rect l="l" t="t" r="r" b="b"/>
              <a:pathLst>
                <a:path w="10886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8"/>
            <p:cNvSpPr/>
            <p:nvPr/>
          </p:nvSpPr>
          <p:spPr>
            <a:xfrm>
              <a:off x="7004396" y="4769881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8"/>
            <p:cNvSpPr/>
            <p:nvPr/>
          </p:nvSpPr>
          <p:spPr>
            <a:xfrm>
              <a:off x="6948824" y="4769881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4" y="1224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8"/>
            <p:cNvSpPr/>
            <p:nvPr/>
          </p:nvSpPr>
          <p:spPr>
            <a:xfrm>
              <a:off x="6893248" y="4769881"/>
              <a:ext cx="55600" cy="62546"/>
            </a:xfrm>
            <a:custGeom>
              <a:avLst/>
              <a:gdLst/>
              <a:ahLst/>
              <a:cxnLst/>
              <a:rect l="l" t="t" r="r" b="b"/>
              <a:pathLst>
                <a:path w="10886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8"/>
            <p:cNvSpPr/>
            <p:nvPr/>
          </p:nvSpPr>
          <p:spPr>
            <a:xfrm>
              <a:off x="6837677" y="4769881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8"/>
            <p:cNvSpPr/>
            <p:nvPr/>
          </p:nvSpPr>
          <p:spPr>
            <a:xfrm>
              <a:off x="6782101" y="4769881"/>
              <a:ext cx="55600" cy="62546"/>
            </a:xfrm>
            <a:custGeom>
              <a:avLst/>
              <a:gdLst/>
              <a:ahLst/>
              <a:cxnLst/>
              <a:rect l="l" t="t" r="r" b="b"/>
              <a:pathLst>
                <a:path w="10886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8"/>
            <p:cNvSpPr/>
            <p:nvPr/>
          </p:nvSpPr>
          <p:spPr>
            <a:xfrm>
              <a:off x="6719586" y="4769881"/>
              <a:ext cx="62541" cy="62546"/>
            </a:xfrm>
            <a:custGeom>
              <a:avLst/>
              <a:gdLst/>
              <a:ahLst/>
              <a:cxnLst/>
              <a:rect l="l" t="t" r="r" b="b"/>
              <a:pathLst>
                <a:path w="1224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8"/>
            <p:cNvSpPr/>
            <p:nvPr/>
          </p:nvSpPr>
          <p:spPr>
            <a:xfrm>
              <a:off x="6670963" y="4769881"/>
              <a:ext cx="48644" cy="62546"/>
            </a:xfrm>
            <a:custGeom>
              <a:avLst/>
              <a:gdLst/>
              <a:ahLst/>
              <a:cxnLst/>
              <a:rect l="l" t="t" r="r" b="b"/>
              <a:pathLst>
                <a:path w="9524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9523" y="1224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8"/>
            <p:cNvSpPr/>
            <p:nvPr/>
          </p:nvSpPr>
          <p:spPr>
            <a:xfrm>
              <a:off x="6615387" y="4769881"/>
              <a:ext cx="55600" cy="62546"/>
            </a:xfrm>
            <a:custGeom>
              <a:avLst/>
              <a:gdLst/>
              <a:ahLst/>
              <a:cxnLst/>
              <a:rect l="l" t="t" r="r" b="b"/>
              <a:pathLst>
                <a:path w="10886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8"/>
            <p:cNvSpPr/>
            <p:nvPr/>
          </p:nvSpPr>
          <p:spPr>
            <a:xfrm>
              <a:off x="6552862" y="4769881"/>
              <a:ext cx="62552" cy="62546"/>
            </a:xfrm>
            <a:custGeom>
              <a:avLst/>
              <a:gdLst/>
              <a:ahLst/>
              <a:cxnLst/>
              <a:rect l="l" t="t" r="r" b="b"/>
              <a:pathLst>
                <a:path w="12247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2247" y="1224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8"/>
            <p:cNvSpPr/>
            <p:nvPr/>
          </p:nvSpPr>
          <p:spPr>
            <a:xfrm>
              <a:off x="6504240" y="4769881"/>
              <a:ext cx="48649" cy="62546"/>
            </a:xfrm>
            <a:custGeom>
              <a:avLst/>
              <a:gdLst/>
              <a:ahLst/>
              <a:cxnLst/>
              <a:rect l="l" t="t" r="r" b="b"/>
              <a:pathLst>
                <a:path w="9525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8"/>
            <p:cNvSpPr/>
            <p:nvPr/>
          </p:nvSpPr>
          <p:spPr>
            <a:xfrm>
              <a:off x="6448669" y="4769881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8"/>
            <p:cNvSpPr/>
            <p:nvPr/>
          </p:nvSpPr>
          <p:spPr>
            <a:xfrm>
              <a:off x="6386148" y="4769881"/>
              <a:ext cx="62546" cy="62546"/>
            </a:xfrm>
            <a:custGeom>
              <a:avLst/>
              <a:gdLst/>
              <a:ahLst/>
              <a:cxnLst/>
              <a:rect l="l" t="t" r="r" b="b"/>
              <a:pathLst>
                <a:path w="12246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12245" y="1224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8"/>
            <p:cNvSpPr/>
            <p:nvPr/>
          </p:nvSpPr>
          <p:spPr>
            <a:xfrm>
              <a:off x="6337521" y="4769881"/>
              <a:ext cx="48649" cy="62546"/>
            </a:xfrm>
            <a:custGeom>
              <a:avLst/>
              <a:gdLst/>
              <a:ahLst/>
              <a:cxnLst/>
              <a:rect l="l" t="t" r="r" b="b"/>
              <a:pathLst>
                <a:path w="9525" h="12246" extrusionOk="0">
                  <a:moveTo>
                    <a:pt x="1" y="1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8"/>
            <p:cNvSpPr/>
            <p:nvPr/>
          </p:nvSpPr>
          <p:spPr>
            <a:xfrm>
              <a:off x="6281950" y="4769881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8"/>
            <p:cNvSpPr/>
            <p:nvPr/>
          </p:nvSpPr>
          <p:spPr>
            <a:xfrm>
              <a:off x="6219430" y="4769881"/>
              <a:ext cx="62546" cy="62546"/>
            </a:xfrm>
            <a:custGeom>
              <a:avLst/>
              <a:gdLst/>
              <a:ahLst/>
              <a:cxnLst/>
              <a:rect l="l" t="t" r="r" b="b"/>
              <a:pathLst>
                <a:path w="12246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8"/>
            <p:cNvSpPr/>
            <p:nvPr/>
          </p:nvSpPr>
          <p:spPr>
            <a:xfrm>
              <a:off x="7059967" y="4721253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8"/>
            <p:cNvSpPr/>
            <p:nvPr/>
          </p:nvSpPr>
          <p:spPr>
            <a:xfrm>
              <a:off x="7004396" y="4721253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8"/>
            <p:cNvSpPr/>
            <p:nvPr/>
          </p:nvSpPr>
          <p:spPr>
            <a:xfrm>
              <a:off x="6948824" y="4721253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4" y="9525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8"/>
            <p:cNvSpPr/>
            <p:nvPr/>
          </p:nvSpPr>
          <p:spPr>
            <a:xfrm>
              <a:off x="6893248" y="4721253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8"/>
            <p:cNvSpPr/>
            <p:nvPr/>
          </p:nvSpPr>
          <p:spPr>
            <a:xfrm>
              <a:off x="6837677" y="4721253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8"/>
            <p:cNvSpPr/>
            <p:nvPr/>
          </p:nvSpPr>
          <p:spPr>
            <a:xfrm>
              <a:off x="6782101" y="4721253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8"/>
            <p:cNvSpPr/>
            <p:nvPr/>
          </p:nvSpPr>
          <p:spPr>
            <a:xfrm>
              <a:off x="6719586" y="4721253"/>
              <a:ext cx="62541" cy="48649"/>
            </a:xfrm>
            <a:custGeom>
              <a:avLst/>
              <a:gdLst/>
              <a:ahLst/>
              <a:cxnLst/>
              <a:rect l="l" t="t" r="r" b="b"/>
              <a:pathLst>
                <a:path w="1224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2245" y="952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8"/>
            <p:cNvSpPr/>
            <p:nvPr/>
          </p:nvSpPr>
          <p:spPr>
            <a:xfrm>
              <a:off x="6670963" y="4721253"/>
              <a:ext cx="48644" cy="48649"/>
            </a:xfrm>
            <a:custGeom>
              <a:avLst/>
              <a:gdLst/>
              <a:ahLst/>
              <a:cxnLst/>
              <a:rect l="l" t="t" r="r" b="b"/>
              <a:pathLst>
                <a:path w="9524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9523" y="9525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8"/>
            <p:cNvSpPr/>
            <p:nvPr/>
          </p:nvSpPr>
          <p:spPr>
            <a:xfrm>
              <a:off x="6615387" y="4721253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8"/>
            <p:cNvSpPr/>
            <p:nvPr/>
          </p:nvSpPr>
          <p:spPr>
            <a:xfrm>
              <a:off x="6552862" y="4721253"/>
              <a:ext cx="62552" cy="48649"/>
            </a:xfrm>
            <a:custGeom>
              <a:avLst/>
              <a:gdLst/>
              <a:ahLst/>
              <a:cxnLst/>
              <a:rect l="l" t="t" r="r" b="b"/>
              <a:pathLst>
                <a:path w="12247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2247" y="952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8"/>
            <p:cNvSpPr/>
            <p:nvPr/>
          </p:nvSpPr>
          <p:spPr>
            <a:xfrm>
              <a:off x="6504240" y="4721253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8"/>
            <p:cNvSpPr/>
            <p:nvPr/>
          </p:nvSpPr>
          <p:spPr>
            <a:xfrm>
              <a:off x="6448669" y="4721253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8"/>
            <p:cNvSpPr/>
            <p:nvPr/>
          </p:nvSpPr>
          <p:spPr>
            <a:xfrm>
              <a:off x="6386148" y="4721253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12245" y="952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8"/>
            <p:cNvSpPr/>
            <p:nvPr/>
          </p:nvSpPr>
          <p:spPr>
            <a:xfrm>
              <a:off x="6337521" y="4721253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0"/>
                  </a:moveTo>
                  <a:lnTo>
                    <a:pt x="1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8"/>
            <p:cNvSpPr/>
            <p:nvPr/>
          </p:nvSpPr>
          <p:spPr>
            <a:xfrm>
              <a:off x="6281950" y="4721253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8"/>
            <p:cNvSpPr/>
            <p:nvPr/>
          </p:nvSpPr>
          <p:spPr>
            <a:xfrm>
              <a:off x="6219430" y="4721253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2245" y="952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8"/>
            <p:cNvSpPr/>
            <p:nvPr/>
          </p:nvSpPr>
          <p:spPr>
            <a:xfrm>
              <a:off x="7059967" y="4665677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8"/>
            <p:cNvSpPr/>
            <p:nvPr/>
          </p:nvSpPr>
          <p:spPr>
            <a:xfrm>
              <a:off x="7004396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8"/>
            <p:cNvSpPr/>
            <p:nvPr/>
          </p:nvSpPr>
          <p:spPr>
            <a:xfrm>
              <a:off x="6948824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8"/>
            <p:cNvSpPr/>
            <p:nvPr/>
          </p:nvSpPr>
          <p:spPr>
            <a:xfrm>
              <a:off x="6893248" y="4665677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8"/>
            <p:cNvSpPr/>
            <p:nvPr/>
          </p:nvSpPr>
          <p:spPr>
            <a:xfrm>
              <a:off x="6837677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8"/>
            <p:cNvSpPr/>
            <p:nvPr/>
          </p:nvSpPr>
          <p:spPr>
            <a:xfrm>
              <a:off x="6782101" y="4665677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8"/>
            <p:cNvSpPr/>
            <p:nvPr/>
          </p:nvSpPr>
          <p:spPr>
            <a:xfrm>
              <a:off x="6719586" y="4665677"/>
              <a:ext cx="62541" cy="55600"/>
            </a:xfrm>
            <a:custGeom>
              <a:avLst/>
              <a:gdLst/>
              <a:ahLst/>
              <a:cxnLst/>
              <a:rect l="l" t="t" r="r" b="b"/>
              <a:pathLst>
                <a:path w="1224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8"/>
            <p:cNvSpPr/>
            <p:nvPr/>
          </p:nvSpPr>
          <p:spPr>
            <a:xfrm>
              <a:off x="6670963" y="4665677"/>
              <a:ext cx="48644" cy="55600"/>
            </a:xfrm>
            <a:custGeom>
              <a:avLst/>
              <a:gdLst/>
              <a:ahLst/>
              <a:cxnLst/>
              <a:rect l="l" t="t" r="r" b="b"/>
              <a:pathLst>
                <a:path w="9524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8"/>
            <p:cNvSpPr/>
            <p:nvPr/>
          </p:nvSpPr>
          <p:spPr>
            <a:xfrm>
              <a:off x="6615387" y="4665677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8"/>
            <p:cNvSpPr/>
            <p:nvPr/>
          </p:nvSpPr>
          <p:spPr>
            <a:xfrm>
              <a:off x="6552862" y="4665677"/>
              <a:ext cx="62552" cy="55600"/>
            </a:xfrm>
            <a:custGeom>
              <a:avLst/>
              <a:gdLst/>
              <a:ahLst/>
              <a:cxnLst/>
              <a:rect l="l" t="t" r="r" b="b"/>
              <a:pathLst>
                <a:path w="12247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8"/>
            <p:cNvSpPr/>
            <p:nvPr/>
          </p:nvSpPr>
          <p:spPr>
            <a:xfrm>
              <a:off x="6504240" y="4665677"/>
              <a:ext cx="48649" cy="55600"/>
            </a:xfrm>
            <a:custGeom>
              <a:avLst/>
              <a:gdLst/>
              <a:ahLst/>
              <a:cxnLst/>
              <a:rect l="l" t="t" r="r" b="b"/>
              <a:pathLst>
                <a:path w="9525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9525" y="1088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8"/>
            <p:cNvSpPr/>
            <p:nvPr/>
          </p:nvSpPr>
          <p:spPr>
            <a:xfrm>
              <a:off x="6448669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8"/>
            <p:cNvSpPr/>
            <p:nvPr/>
          </p:nvSpPr>
          <p:spPr>
            <a:xfrm>
              <a:off x="6386148" y="4665677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8"/>
            <p:cNvSpPr/>
            <p:nvPr/>
          </p:nvSpPr>
          <p:spPr>
            <a:xfrm>
              <a:off x="6337521" y="4665677"/>
              <a:ext cx="48649" cy="55600"/>
            </a:xfrm>
            <a:custGeom>
              <a:avLst/>
              <a:gdLst/>
              <a:ahLst/>
              <a:cxnLst/>
              <a:rect l="l" t="t" r="r" b="b"/>
              <a:pathLst>
                <a:path w="9525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9525" y="1088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8"/>
            <p:cNvSpPr/>
            <p:nvPr/>
          </p:nvSpPr>
          <p:spPr>
            <a:xfrm>
              <a:off x="6281950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8"/>
            <p:cNvSpPr/>
            <p:nvPr/>
          </p:nvSpPr>
          <p:spPr>
            <a:xfrm>
              <a:off x="6219430" y="4665677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8"/>
            <p:cNvSpPr/>
            <p:nvPr/>
          </p:nvSpPr>
          <p:spPr>
            <a:xfrm>
              <a:off x="7059967" y="4603162"/>
              <a:ext cx="55600" cy="62541"/>
            </a:xfrm>
            <a:custGeom>
              <a:avLst/>
              <a:gdLst/>
              <a:ahLst/>
              <a:cxnLst/>
              <a:rect l="l" t="t" r="r" b="b"/>
              <a:pathLst>
                <a:path w="1088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8"/>
            <p:cNvSpPr/>
            <p:nvPr/>
          </p:nvSpPr>
          <p:spPr>
            <a:xfrm>
              <a:off x="7004396" y="4603162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8"/>
            <p:cNvSpPr/>
            <p:nvPr/>
          </p:nvSpPr>
          <p:spPr>
            <a:xfrm>
              <a:off x="6948824" y="4603162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4" y="12245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8"/>
            <p:cNvSpPr/>
            <p:nvPr/>
          </p:nvSpPr>
          <p:spPr>
            <a:xfrm>
              <a:off x="6893248" y="4603162"/>
              <a:ext cx="55600" cy="62541"/>
            </a:xfrm>
            <a:custGeom>
              <a:avLst/>
              <a:gdLst/>
              <a:ahLst/>
              <a:cxnLst/>
              <a:rect l="l" t="t" r="r" b="b"/>
              <a:pathLst>
                <a:path w="1088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8"/>
            <p:cNvSpPr/>
            <p:nvPr/>
          </p:nvSpPr>
          <p:spPr>
            <a:xfrm>
              <a:off x="6837677" y="4603162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8"/>
            <p:cNvSpPr/>
            <p:nvPr/>
          </p:nvSpPr>
          <p:spPr>
            <a:xfrm>
              <a:off x="6782101" y="4603162"/>
              <a:ext cx="55600" cy="62541"/>
            </a:xfrm>
            <a:custGeom>
              <a:avLst/>
              <a:gdLst/>
              <a:ahLst/>
              <a:cxnLst/>
              <a:rect l="l" t="t" r="r" b="b"/>
              <a:pathLst>
                <a:path w="1088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8"/>
            <p:cNvSpPr/>
            <p:nvPr/>
          </p:nvSpPr>
          <p:spPr>
            <a:xfrm>
              <a:off x="6719586" y="4603162"/>
              <a:ext cx="62541" cy="62541"/>
            </a:xfrm>
            <a:custGeom>
              <a:avLst/>
              <a:gdLst/>
              <a:ahLst/>
              <a:cxnLst/>
              <a:rect l="l" t="t" r="r" b="b"/>
              <a:pathLst>
                <a:path w="1224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8"/>
            <p:cNvSpPr/>
            <p:nvPr/>
          </p:nvSpPr>
          <p:spPr>
            <a:xfrm>
              <a:off x="6670963" y="4603162"/>
              <a:ext cx="48644" cy="62541"/>
            </a:xfrm>
            <a:custGeom>
              <a:avLst/>
              <a:gdLst/>
              <a:ahLst/>
              <a:cxnLst/>
              <a:rect l="l" t="t" r="r" b="b"/>
              <a:pathLst>
                <a:path w="9524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9523" y="12245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8"/>
            <p:cNvSpPr/>
            <p:nvPr/>
          </p:nvSpPr>
          <p:spPr>
            <a:xfrm>
              <a:off x="6615387" y="4603162"/>
              <a:ext cx="55600" cy="62541"/>
            </a:xfrm>
            <a:custGeom>
              <a:avLst/>
              <a:gdLst/>
              <a:ahLst/>
              <a:cxnLst/>
              <a:rect l="l" t="t" r="r" b="b"/>
              <a:pathLst>
                <a:path w="1088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8"/>
            <p:cNvSpPr/>
            <p:nvPr/>
          </p:nvSpPr>
          <p:spPr>
            <a:xfrm>
              <a:off x="6552862" y="4603162"/>
              <a:ext cx="62552" cy="62541"/>
            </a:xfrm>
            <a:custGeom>
              <a:avLst/>
              <a:gdLst/>
              <a:ahLst/>
              <a:cxnLst/>
              <a:rect l="l" t="t" r="r" b="b"/>
              <a:pathLst>
                <a:path w="12247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2247" y="1224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8"/>
            <p:cNvSpPr/>
            <p:nvPr/>
          </p:nvSpPr>
          <p:spPr>
            <a:xfrm>
              <a:off x="6504240" y="4603162"/>
              <a:ext cx="48649" cy="62541"/>
            </a:xfrm>
            <a:custGeom>
              <a:avLst/>
              <a:gdLst/>
              <a:ahLst/>
              <a:cxnLst/>
              <a:rect l="l" t="t" r="r" b="b"/>
              <a:pathLst>
                <a:path w="9525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8"/>
            <p:cNvSpPr/>
            <p:nvPr/>
          </p:nvSpPr>
          <p:spPr>
            <a:xfrm>
              <a:off x="6448669" y="4603162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8"/>
            <p:cNvSpPr/>
            <p:nvPr/>
          </p:nvSpPr>
          <p:spPr>
            <a:xfrm>
              <a:off x="6386148" y="4603162"/>
              <a:ext cx="62546" cy="62541"/>
            </a:xfrm>
            <a:custGeom>
              <a:avLst/>
              <a:gdLst/>
              <a:ahLst/>
              <a:cxnLst/>
              <a:rect l="l" t="t" r="r" b="b"/>
              <a:pathLst>
                <a:path w="1224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8"/>
            <p:cNvSpPr/>
            <p:nvPr/>
          </p:nvSpPr>
          <p:spPr>
            <a:xfrm>
              <a:off x="6337521" y="4603162"/>
              <a:ext cx="48649" cy="62541"/>
            </a:xfrm>
            <a:custGeom>
              <a:avLst/>
              <a:gdLst/>
              <a:ahLst/>
              <a:cxnLst/>
              <a:rect l="l" t="t" r="r" b="b"/>
              <a:pathLst>
                <a:path w="9525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8"/>
            <p:cNvSpPr/>
            <p:nvPr/>
          </p:nvSpPr>
          <p:spPr>
            <a:xfrm>
              <a:off x="6281950" y="4603162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8"/>
            <p:cNvSpPr/>
            <p:nvPr/>
          </p:nvSpPr>
          <p:spPr>
            <a:xfrm>
              <a:off x="6219430" y="4603162"/>
              <a:ext cx="62546" cy="62541"/>
            </a:xfrm>
            <a:custGeom>
              <a:avLst/>
              <a:gdLst/>
              <a:ahLst/>
              <a:cxnLst/>
              <a:rect l="l" t="t" r="r" b="b"/>
              <a:pathLst>
                <a:path w="12246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8"/>
            <p:cNvSpPr/>
            <p:nvPr/>
          </p:nvSpPr>
          <p:spPr>
            <a:xfrm>
              <a:off x="7059967" y="4554534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8"/>
            <p:cNvSpPr/>
            <p:nvPr/>
          </p:nvSpPr>
          <p:spPr>
            <a:xfrm>
              <a:off x="7004396" y="4554534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8"/>
            <p:cNvSpPr/>
            <p:nvPr/>
          </p:nvSpPr>
          <p:spPr>
            <a:xfrm>
              <a:off x="6948824" y="4554534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0884" y="9524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8"/>
            <p:cNvSpPr/>
            <p:nvPr/>
          </p:nvSpPr>
          <p:spPr>
            <a:xfrm>
              <a:off x="6893248" y="4554534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8"/>
            <p:cNvSpPr/>
            <p:nvPr/>
          </p:nvSpPr>
          <p:spPr>
            <a:xfrm>
              <a:off x="6837677" y="4554534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8"/>
            <p:cNvSpPr/>
            <p:nvPr/>
          </p:nvSpPr>
          <p:spPr>
            <a:xfrm>
              <a:off x="6782101" y="4554534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8"/>
            <p:cNvSpPr/>
            <p:nvPr/>
          </p:nvSpPr>
          <p:spPr>
            <a:xfrm>
              <a:off x="6719586" y="4554534"/>
              <a:ext cx="62541" cy="48649"/>
            </a:xfrm>
            <a:custGeom>
              <a:avLst/>
              <a:gdLst/>
              <a:ahLst/>
              <a:cxnLst/>
              <a:rect l="l" t="t" r="r" b="b"/>
              <a:pathLst>
                <a:path w="1224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2245" y="952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8"/>
            <p:cNvSpPr/>
            <p:nvPr/>
          </p:nvSpPr>
          <p:spPr>
            <a:xfrm>
              <a:off x="6670963" y="4554534"/>
              <a:ext cx="48644" cy="48649"/>
            </a:xfrm>
            <a:custGeom>
              <a:avLst/>
              <a:gdLst/>
              <a:ahLst/>
              <a:cxnLst/>
              <a:rect l="l" t="t" r="r" b="b"/>
              <a:pathLst>
                <a:path w="9524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8"/>
            <p:cNvSpPr/>
            <p:nvPr/>
          </p:nvSpPr>
          <p:spPr>
            <a:xfrm>
              <a:off x="6615387" y="4554534"/>
              <a:ext cx="55600" cy="48649"/>
            </a:xfrm>
            <a:custGeom>
              <a:avLst/>
              <a:gdLst/>
              <a:ahLst/>
              <a:cxnLst/>
              <a:rect l="l" t="t" r="r" b="b"/>
              <a:pathLst>
                <a:path w="10886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8"/>
            <p:cNvSpPr/>
            <p:nvPr/>
          </p:nvSpPr>
          <p:spPr>
            <a:xfrm>
              <a:off x="6552862" y="4554534"/>
              <a:ext cx="62552" cy="48649"/>
            </a:xfrm>
            <a:custGeom>
              <a:avLst/>
              <a:gdLst/>
              <a:ahLst/>
              <a:cxnLst/>
              <a:rect l="l" t="t" r="r" b="b"/>
              <a:pathLst>
                <a:path w="12247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2247" y="9524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8"/>
            <p:cNvSpPr/>
            <p:nvPr/>
          </p:nvSpPr>
          <p:spPr>
            <a:xfrm>
              <a:off x="6504240" y="4554534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8"/>
            <p:cNvSpPr/>
            <p:nvPr/>
          </p:nvSpPr>
          <p:spPr>
            <a:xfrm>
              <a:off x="6448669" y="4554534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8"/>
            <p:cNvSpPr/>
            <p:nvPr/>
          </p:nvSpPr>
          <p:spPr>
            <a:xfrm>
              <a:off x="6386148" y="4554534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12245" y="952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8"/>
            <p:cNvSpPr/>
            <p:nvPr/>
          </p:nvSpPr>
          <p:spPr>
            <a:xfrm>
              <a:off x="6337521" y="4554534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0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8"/>
            <p:cNvSpPr/>
            <p:nvPr/>
          </p:nvSpPr>
          <p:spPr>
            <a:xfrm>
              <a:off x="6281950" y="4554534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0885" y="9524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8"/>
            <p:cNvSpPr/>
            <p:nvPr/>
          </p:nvSpPr>
          <p:spPr>
            <a:xfrm>
              <a:off x="6219430" y="4554534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0" y="0"/>
                  </a:moveTo>
                  <a:lnTo>
                    <a:pt x="0" y="9524"/>
                  </a:lnTo>
                  <a:lnTo>
                    <a:pt x="12245" y="9524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8"/>
            <p:cNvSpPr/>
            <p:nvPr/>
          </p:nvSpPr>
          <p:spPr>
            <a:xfrm>
              <a:off x="7059967" y="4498958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8"/>
            <p:cNvSpPr/>
            <p:nvPr/>
          </p:nvSpPr>
          <p:spPr>
            <a:xfrm>
              <a:off x="7115543" y="4776825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8"/>
            <p:cNvSpPr/>
            <p:nvPr/>
          </p:nvSpPr>
          <p:spPr>
            <a:xfrm>
              <a:off x="7115543" y="4728197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1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8"/>
            <p:cNvSpPr/>
            <p:nvPr/>
          </p:nvSpPr>
          <p:spPr>
            <a:xfrm>
              <a:off x="7115543" y="4665677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6"/>
                  </a:lnTo>
                  <a:lnTo>
                    <a:pt x="10885" y="12246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8"/>
            <p:cNvSpPr/>
            <p:nvPr/>
          </p:nvSpPr>
          <p:spPr>
            <a:xfrm>
              <a:off x="7115543" y="4610106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8"/>
            <p:cNvSpPr/>
            <p:nvPr/>
          </p:nvSpPr>
          <p:spPr>
            <a:xfrm>
              <a:off x="7115543" y="4561478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8"/>
            <p:cNvSpPr/>
            <p:nvPr/>
          </p:nvSpPr>
          <p:spPr>
            <a:xfrm>
              <a:off x="7004396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8"/>
            <p:cNvSpPr/>
            <p:nvPr/>
          </p:nvSpPr>
          <p:spPr>
            <a:xfrm>
              <a:off x="6948824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8"/>
            <p:cNvSpPr/>
            <p:nvPr/>
          </p:nvSpPr>
          <p:spPr>
            <a:xfrm>
              <a:off x="6893248" y="4498958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8"/>
            <p:cNvSpPr/>
            <p:nvPr/>
          </p:nvSpPr>
          <p:spPr>
            <a:xfrm>
              <a:off x="6837677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8"/>
            <p:cNvSpPr/>
            <p:nvPr/>
          </p:nvSpPr>
          <p:spPr>
            <a:xfrm>
              <a:off x="6782101" y="4498958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8"/>
            <p:cNvSpPr/>
            <p:nvPr/>
          </p:nvSpPr>
          <p:spPr>
            <a:xfrm>
              <a:off x="6719586" y="4498958"/>
              <a:ext cx="62541" cy="55600"/>
            </a:xfrm>
            <a:custGeom>
              <a:avLst/>
              <a:gdLst/>
              <a:ahLst/>
              <a:cxnLst/>
              <a:rect l="l" t="t" r="r" b="b"/>
              <a:pathLst>
                <a:path w="1224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8"/>
            <p:cNvSpPr/>
            <p:nvPr/>
          </p:nvSpPr>
          <p:spPr>
            <a:xfrm>
              <a:off x="6670963" y="4498958"/>
              <a:ext cx="48644" cy="55600"/>
            </a:xfrm>
            <a:custGeom>
              <a:avLst/>
              <a:gdLst/>
              <a:ahLst/>
              <a:cxnLst/>
              <a:rect l="l" t="t" r="r" b="b"/>
              <a:pathLst>
                <a:path w="9524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9523" y="1088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8"/>
            <p:cNvSpPr/>
            <p:nvPr/>
          </p:nvSpPr>
          <p:spPr>
            <a:xfrm>
              <a:off x="6615387" y="4498958"/>
              <a:ext cx="55600" cy="55600"/>
            </a:xfrm>
            <a:custGeom>
              <a:avLst/>
              <a:gdLst/>
              <a:ahLst/>
              <a:cxnLst/>
              <a:rect l="l" t="t" r="r" b="b"/>
              <a:pathLst>
                <a:path w="1088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8"/>
            <p:cNvSpPr/>
            <p:nvPr/>
          </p:nvSpPr>
          <p:spPr>
            <a:xfrm>
              <a:off x="6552862" y="4498958"/>
              <a:ext cx="62552" cy="55600"/>
            </a:xfrm>
            <a:custGeom>
              <a:avLst/>
              <a:gdLst/>
              <a:ahLst/>
              <a:cxnLst/>
              <a:rect l="l" t="t" r="r" b="b"/>
              <a:pathLst>
                <a:path w="12247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7" y="1088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8"/>
            <p:cNvSpPr/>
            <p:nvPr/>
          </p:nvSpPr>
          <p:spPr>
            <a:xfrm>
              <a:off x="6504240" y="4498958"/>
              <a:ext cx="48649" cy="55600"/>
            </a:xfrm>
            <a:custGeom>
              <a:avLst/>
              <a:gdLst/>
              <a:ahLst/>
              <a:cxnLst/>
              <a:rect l="l" t="t" r="r" b="b"/>
              <a:pathLst>
                <a:path w="9525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9525" y="1088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8"/>
            <p:cNvSpPr/>
            <p:nvPr/>
          </p:nvSpPr>
          <p:spPr>
            <a:xfrm>
              <a:off x="6448669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8"/>
            <p:cNvSpPr/>
            <p:nvPr/>
          </p:nvSpPr>
          <p:spPr>
            <a:xfrm>
              <a:off x="6386148" y="4498958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8"/>
            <p:cNvSpPr/>
            <p:nvPr/>
          </p:nvSpPr>
          <p:spPr>
            <a:xfrm>
              <a:off x="6337521" y="4498958"/>
              <a:ext cx="48649" cy="55600"/>
            </a:xfrm>
            <a:custGeom>
              <a:avLst/>
              <a:gdLst/>
              <a:ahLst/>
              <a:cxnLst/>
              <a:rect l="l" t="t" r="r" b="b"/>
              <a:pathLst>
                <a:path w="9525" h="10886" extrusionOk="0">
                  <a:moveTo>
                    <a:pt x="1" y="1"/>
                  </a:moveTo>
                  <a:lnTo>
                    <a:pt x="1" y="10885"/>
                  </a:lnTo>
                  <a:lnTo>
                    <a:pt x="9525" y="1088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8"/>
            <p:cNvSpPr/>
            <p:nvPr/>
          </p:nvSpPr>
          <p:spPr>
            <a:xfrm>
              <a:off x="6281950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5" y="1088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8"/>
            <p:cNvSpPr/>
            <p:nvPr/>
          </p:nvSpPr>
          <p:spPr>
            <a:xfrm>
              <a:off x="6219430" y="4498958"/>
              <a:ext cx="62546" cy="55600"/>
            </a:xfrm>
            <a:custGeom>
              <a:avLst/>
              <a:gdLst/>
              <a:ahLst/>
              <a:cxnLst/>
              <a:rect l="l" t="t" r="r" b="b"/>
              <a:pathLst>
                <a:path w="12246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2245" y="1088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8"/>
            <p:cNvSpPr/>
            <p:nvPr/>
          </p:nvSpPr>
          <p:spPr>
            <a:xfrm>
              <a:off x="6552862" y="4436437"/>
              <a:ext cx="62552" cy="62546"/>
            </a:xfrm>
            <a:custGeom>
              <a:avLst/>
              <a:gdLst/>
              <a:ahLst/>
              <a:cxnLst/>
              <a:rect l="l" t="t" r="r" b="b"/>
              <a:pathLst>
                <a:path w="12247" h="12246" extrusionOk="0">
                  <a:moveTo>
                    <a:pt x="1" y="1"/>
                  </a:moveTo>
                  <a:lnTo>
                    <a:pt x="1" y="12246"/>
                  </a:lnTo>
                  <a:lnTo>
                    <a:pt x="12247" y="12246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8"/>
            <p:cNvSpPr/>
            <p:nvPr/>
          </p:nvSpPr>
          <p:spPr>
            <a:xfrm>
              <a:off x="6504240" y="4436437"/>
              <a:ext cx="48649" cy="62546"/>
            </a:xfrm>
            <a:custGeom>
              <a:avLst/>
              <a:gdLst/>
              <a:ahLst/>
              <a:cxnLst/>
              <a:rect l="l" t="t" r="r" b="b"/>
              <a:pathLst>
                <a:path w="9525" h="12246" extrusionOk="0">
                  <a:moveTo>
                    <a:pt x="1" y="1"/>
                  </a:moveTo>
                  <a:lnTo>
                    <a:pt x="1" y="12246"/>
                  </a:lnTo>
                  <a:lnTo>
                    <a:pt x="9525" y="12246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8"/>
            <p:cNvSpPr/>
            <p:nvPr/>
          </p:nvSpPr>
          <p:spPr>
            <a:xfrm>
              <a:off x="6448669" y="4436437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6"/>
                  </a:lnTo>
                  <a:lnTo>
                    <a:pt x="10885" y="12246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8"/>
            <p:cNvSpPr/>
            <p:nvPr/>
          </p:nvSpPr>
          <p:spPr>
            <a:xfrm>
              <a:off x="6386148" y="4436437"/>
              <a:ext cx="62546" cy="62546"/>
            </a:xfrm>
            <a:custGeom>
              <a:avLst/>
              <a:gdLst/>
              <a:ahLst/>
              <a:cxnLst/>
              <a:rect l="l" t="t" r="r" b="b"/>
              <a:pathLst>
                <a:path w="12246" h="12246" extrusionOk="0">
                  <a:moveTo>
                    <a:pt x="1" y="1"/>
                  </a:moveTo>
                  <a:lnTo>
                    <a:pt x="1" y="12246"/>
                  </a:lnTo>
                  <a:lnTo>
                    <a:pt x="12245" y="12246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8"/>
            <p:cNvSpPr/>
            <p:nvPr/>
          </p:nvSpPr>
          <p:spPr>
            <a:xfrm>
              <a:off x="6337521" y="4436437"/>
              <a:ext cx="48649" cy="62546"/>
            </a:xfrm>
            <a:custGeom>
              <a:avLst/>
              <a:gdLst/>
              <a:ahLst/>
              <a:cxnLst/>
              <a:rect l="l" t="t" r="r" b="b"/>
              <a:pathLst>
                <a:path w="9525" h="12246" extrusionOk="0">
                  <a:moveTo>
                    <a:pt x="1" y="1"/>
                  </a:moveTo>
                  <a:lnTo>
                    <a:pt x="1" y="12246"/>
                  </a:lnTo>
                  <a:lnTo>
                    <a:pt x="9525" y="12246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8"/>
            <p:cNvSpPr/>
            <p:nvPr/>
          </p:nvSpPr>
          <p:spPr>
            <a:xfrm>
              <a:off x="6281950" y="4436437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6"/>
                  </a:lnTo>
                  <a:lnTo>
                    <a:pt x="10885" y="12246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8"/>
            <p:cNvSpPr/>
            <p:nvPr/>
          </p:nvSpPr>
          <p:spPr>
            <a:xfrm>
              <a:off x="6219430" y="4436437"/>
              <a:ext cx="62546" cy="62546"/>
            </a:xfrm>
            <a:custGeom>
              <a:avLst/>
              <a:gdLst/>
              <a:ahLst/>
              <a:cxnLst/>
              <a:rect l="l" t="t" r="r" b="b"/>
              <a:pathLst>
                <a:path w="12246" h="12246" extrusionOk="0">
                  <a:moveTo>
                    <a:pt x="0" y="1"/>
                  </a:moveTo>
                  <a:lnTo>
                    <a:pt x="0" y="12246"/>
                  </a:lnTo>
                  <a:lnTo>
                    <a:pt x="12245" y="12246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8"/>
            <p:cNvSpPr/>
            <p:nvPr/>
          </p:nvSpPr>
          <p:spPr>
            <a:xfrm>
              <a:off x="6552862" y="4387810"/>
              <a:ext cx="62552" cy="48649"/>
            </a:xfrm>
            <a:custGeom>
              <a:avLst/>
              <a:gdLst/>
              <a:ahLst/>
              <a:cxnLst/>
              <a:rect l="l" t="t" r="r" b="b"/>
              <a:pathLst>
                <a:path w="12247" h="9525" extrusionOk="0">
                  <a:moveTo>
                    <a:pt x="1" y="1"/>
                  </a:moveTo>
                  <a:lnTo>
                    <a:pt x="1" y="9525"/>
                  </a:lnTo>
                  <a:lnTo>
                    <a:pt x="12247" y="9525"/>
                  </a:lnTo>
                  <a:lnTo>
                    <a:pt x="12247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8"/>
            <p:cNvSpPr/>
            <p:nvPr/>
          </p:nvSpPr>
          <p:spPr>
            <a:xfrm>
              <a:off x="6504240" y="4387810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1"/>
                  </a:moveTo>
                  <a:lnTo>
                    <a:pt x="1" y="9525"/>
                  </a:lnTo>
                  <a:lnTo>
                    <a:pt x="9525" y="952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8"/>
            <p:cNvSpPr/>
            <p:nvPr/>
          </p:nvSpPr>
          <p:spPr>
            <a:xfrm>
              <a:off x="6448669" y="4387810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1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8"/>
            <p:cNvSpPr/>
            <p:nvPr/>
          </p:nvSpPr>
          <p:spPr>
            <a:xfrm>
              <a:off x="6386148" y="4387810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1" y="1"/>
                  </a:moveTo>
                  <a:lnTo>
                    <a:pt x="1" y="9525"/>
                  </a:lnTo>
                  <a:lnTo>
                    <a:pt x="12245" y="952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8"/>
            <p:cNvSpPr/>
            <p:nvPr/>
          </p:nvSpPr>
          <p:spPr>
            <a:xfrm>
              <a:off x="6337521" y="4387810"/>
              <a:ext cx="48649" cy="48649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1" y="1"/>
                  </a:moveTo>
                  <a:lnTo>
                    <a:pt x="1" y="9525"/>
                  </a:lnTo>
                  <a:lnTo>
                    <a:pt x="9525" y="9525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8"/>
            <p:cNvSpPr/>
            <p:nvPr/>
          </p:nvSpPr>
          <p:spPr>
            <a:xfrm>
              <a:off x="6281950" y="4387810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1"/>
                  </a:moveTo>
                  <a:lnTo>
                    <a:pt x="0" y="9525"/>
                  </a:lnTo>
                  <a:lnTo>
                    <a:pt x="10885" y="9525"/>
                  </a:lnTo>
                  <a:lnTo>
                    <a:pt x="1088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8"/>
            <p:cNvSpPr/>
            <p:nvPr/>
          </p:nvSpPr>
          <p:spPr>
            <a:xfrm>
              <a:off x="6219430" y="4387810"/>
              <a:ext cx="62546" cy="48649"/>
            </a:xfrm>
            <a:custGeom>
              <a:avLst/>
              <a:gdLst/>
              <a:ahLst/>
              <a:cxnLst/>
              <a:rect l="l" t="t" r="r" b="b"/>
              <a:pathLst>
                <a:path w="12246" h="9525" extrusionOk="0">
                  <a:moveTo>
                    <a:pt x="0" y="1"/>
                  </a:moveTo>
                  <a:lnTo>
                    <a:pt x="0" y="9525"/>
                  </a:lnTo>
                  <a:lnTo>
                    <a:pt x="12245" y="9525"/>
                  </a:lnTo>
                  <a:lnTo>
                    <a:pt x="12245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8"/>
            <p:cNvSpPr/>
            <p:nvPr/>
          </p:nvSpPr>
          <p:spPr>
            <a:xfrm>
              <a:off x="6163859" y="4387810"/>
              <a:ext cx="55595" cy="62546"/>
            </a:xfrm>
            <a:custGeom>
              <a:avLst/>
              <a:gdLst/>
              <a:ahLst/>
              <a:cxnLst/>
              <a:rect l="l" t="t" r="r" b="b"/>
              <a:pathLst>
                <a:path w="10885" h="12246" extrusionOk="0">
                  <a:moveTo>
                    <a:pt x="0" y="1"/>
                  </a:moveTo>
                  <a:lnTo>
                    <a:pt x="0" y="12245"/>
                  </a:lnTo>
                  <a:lnTo>
                    <a:pt x="10884" y="1224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8"/>
            <p:cNvSpPr/>
            <p:nvPr/>
          </p:nvSpPr>
          <p:spPr>
            <a:xfrm>
              <a:off x="6163859" y="4450330"/>
              <a:ext cx="55595" cy="48649"/>
            </a:xfrm>
            <a:custGeom>
              <a:avLst/>
              <a:gdLst/>
              <a:ahLst/>
              <a:cxnLst/>
              <a:rect l="l" t="t" r="r" b="b"/>
              <a:pathLst>
                <a:path w="10885" h="9525" extrusionOk="0">
                  <a:moveTo>
                    <a:pt x="0" y="0"/>
                  </a:moveTo>
                  <a:lnTo>
                    <a:pt x="0" y="9525"/>
                  </a:lnTo>
                  <a:lnTo>
                    <a:pt x="10884" y="9525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8"/>
            <p:cNvSpPr/>
            <p:nvPr/>
          </p:nvSpPr>
          <p:spPr>
            <a:xfrm>
              <a:off x="6163859" y="4498958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8"/>
            <p:cNvSpPr/>
            <p:nvPr/>
          </p:nvSpPr>
          <p:spPr>
            <a:xfrm>
              <a:off x="6163859" y="4554534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8"/>
            <p:cNvSpPr/>
            <p:nvPr/>
          </p:nvSpPr>
          <p:spPr>
            <a:xfrm>
              <a:off x="6163859" y="4610106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8"/>
            <p:cNvSpPr/>
            <p:nvPr/>
          </p:nvSpPr>
          <p:spPr>
            <a:xfrm>
              <a:off x="6163859" y="4665677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8"/>
            <p:cNvSpPr/>
            <p:nvPr/>
          </p:nvSpPr>
          <p:spPr>
            <a:xfrm>
              <a:off x="6163859" y="4721253"/>
              <a:ext cx="55595" cy="55595"/>
            </a:xfrm>
            <a:custGeom>
              <a:avLst/>
              <a:gdLst/>
              <a:ahLst/>
              <a:cxnLst/>
              <a:rect l="l" t="t" r="r" b="b"/>
              <a:pathLst>
                <a:path w="10885" h="10885" extrusionOk="0">
                  <a:moveTo>
                    <a:pt x="0" y="0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8"/>
            <p:cNvSpPr/>
            <p:nvPr/>
          </p:nvSpPr>
          <p:spPr>
            <a:xfrm>
              <a:off x="6163859" y="4776825"/>
              <a:ext cx="55595" cy="55600"/>
            </a:xfrm>
            <a:custGeom>
              <a:avLst/>
              <a:gdLst/>
              <a:ahLst/>
              <a:cxnLst/>
              <a:rect l="l" t="t" r="r" b="b"/>
              <a:pathLst>
                <a:path w="10885" h="10886" extrusionOk="0">
                  <a:moveTo>
                    <a:pt x="0" y="1"/>
                  </a:moveTo>
                  <a:lnTo>
                    <a:pt x="0" y="10885"/>
                  </a:lnTo>
                  <a:lnTo>
                    <a:pt x="10884" y="10885"/>
                  </a:lnTo>
                  <a:lnTo>
                    <a:pt x="1088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8"/>
            <p:cNvSpPr/>
            <p:nvPr/>
          </p:nvSpPr>
          <p:spPr>
            <a:xfrm>
              <a:off x="6552862" y="4325295"/>
              <a:ext cx="62552" cy="62541"/>
            </a:xfrm>
            <a:custGeom>
              <a:avLst/>
              <a:gdLst/>
              <a:ahLst/>
              <a:cxnLst/>
              <a:rect l="l" t="t" r="r" b="b"/>
              <a:pathLst>
                <a:path w="12247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2247" y="12245"/>
                  </a:lnTo>
                  <a:lnTo>
                    <a:pt x="12247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8"/>
            <p:cNvSpPr/>
            <p:nvPr/>
          </p:nvSpPr>
          <p:spPr>
            <a:xfrm>
              <a:off x="6504240" y="4325295"/>
              <a:ext cx="48649" cy="62541"/>
            </a:xfrm>
            <a:custGeom>
              <a:avLst/>
              <a:gdLst/>
              <a:ahLst/>
              <a:cxnLst/>
              <a:rect l="l" t="t" r="r" b="b"/>
              <a:pathLst>
                <a:path w="9525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8"/>
            <p:cNvSpPr/>
            <p:nvPr/>
          </p:nvSpPr>
          <p:spPr>
            <a:xfrm>
              <a:off x="6448669" y="4325295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8"/>
            <p:cNvSpPr/>
            <p:nvPr/>
          </p:nvSpPr>
          <p:spPr>
            <a:xfrm>
              <a:off x="6386148" y="4325295"/>
              <a:ext cx="62546" cy="62541"/>
            </a:xfrm>
            <a:custGeom>
              <a:avLst/>
              <a:gdLst/>
              <a:ahLst/>
              <a:cxnLst/>
              <a:rect l="l" t="t" r="r" b="b"/>
              <a:pathLst>
                <a:path w="12246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8"/>
            <p:cNvSpPr/>
            <p:nvPr/>
          </p:nvSpPr>
          <p:spPr>
            <a:xfrm>
              <a:off x="6337521" y="4325295"/>
              <a:ext cx="48649" cy="62541"/>
            </a:xfrm>
            <a:custGeom>
              <a:avLst/>
              <a:gdLst/>
              <a:ahLst/>
              <a:cxnLst/>
              <a:rect l="l" t="t" r="r" b="b"/>
              <a:pathLst>
                <a:path w="9525" h="12245" extrusionOk="0">
                  <a:moveTo>
                    <a:pt x="1" y="0"/>
                  </a:moveTo>
                  <a:lnTo>
                    <a:pt x="1" y="12245"/>
                  </a:lnTo>
                  <a:lnTo>
                    <a:pt x="9525" y="1224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8"/>
            <p:cNvSpPr/>
            <p:nvPr/>
          </p:nvSpPr>
          <p:spPr>
            <a:xfrm>
              <a:off x="6281950" y="4325295"/>
              <a:ext cx="55595" cy="62541"/>
            </a:xfrm>
            <a:custGeom>
              <a:avLst/>
              <a:gdLst/>
              <a:ahLst/>
              <a:cxnLst/>
              <a:rect l="l" t="t" r="r" b="b"/>
              <a:pathLst>
                <a:path w="10885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0885" y="12245"/>
                  </a:lnTo>
                  <a:lnTo>
                    <a:pt x="1088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8"/>
            <p:cNvSpPr/>
            <p:nvPr/>
          </p:nvSpPr>
          <p:spPr>
            <a:xfrm>
              <a:off x="6219430" y="4325295"/>
              <a:ext cx="62546" cy="62541"/>
            </a:xfrm>
            <a:custGeom>
              <a:avLst/>
              <a:gdLst/>
              <a:ahLst/>
              <a:cxnLst/>
              <a:rect l="l" t="t" r="r" b="b"/>
              <a:pathLst>
                <a:path w="12246" h="12245" extrusionOk="0">
                  <a:moveTo>
                    <a:pt x="0" y="0"/>
                  </a:moveTo>
                  <a:lnTo>
                    <a:pt x="0" y="12245"/>
                  </a:lnTo>
                  <a:lnTo>
                    <a:pt x="12245" y="12245"/>
                  </a:lnTo>
                  <a:lnTo>
                    <a:pt x="1224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7" name="Google Shape;1117;p8"/>
          <p:cNvSpPr/>
          <p:nvPr/>
        </p:nvSpPr>
        <p:spPr>
          <a:xfrm>
            <a:off x="319350" y="243900"/>
            <a:ext cx="8505300" cy="46557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" name="Google Shape;1118;p8"/>
          <p:cNvSpPr txBox="1">
            <a:spLocks noGrp="1"/>
          </p:cNvSpPr>
          <p:nvPr>
            <p:ph type="title"/>
          </p:nvPr>
        </p:nvSpPr>
        <p:spPr>
          <a:xfrm>
            <a:off x="1812600" y="1266825"/>
            <a:ext cx="5518800" cy="26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1119" name="Google Shape;1119;p8"/>
          <p:cNvGrpSpPr/>
          <p:nvPr/>
        </p:nvGrpSpPr>
        <p:grpSpPr>
          <a:xfrm>
            <a:off x="7398069" y="2977147"/>
            <a:ext cx="1128443" cy="564218"/>
            <a:chOff x="311697" y="-12"/>
            <a:chExt cx="4437449" cy="2218709"/>
          </a:xfrm>
        </p:grpSpPr>
        <p:sp>
          <p:nvSpPr>
            <p:cNvPr id="1120" name="Google Shape;1120;p8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8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8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8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8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8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8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8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8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8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8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8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8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8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8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8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8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8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8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8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8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8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8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8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8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8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8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8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8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8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8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8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8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8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8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8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8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8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8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8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8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8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8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8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8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8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8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8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8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8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8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8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8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8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8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8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8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8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8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8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8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8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8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8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8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8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8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8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8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8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8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8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8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8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8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8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8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8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8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8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8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8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8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8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8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8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8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8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8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8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8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8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8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8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8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8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8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8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8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8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8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8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8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8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8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8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8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8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8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8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8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8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8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8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8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8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8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8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8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8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8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8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8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8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8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8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8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8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8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8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8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8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8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8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8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8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8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8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8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8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8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8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8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8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8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8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8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8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8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8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8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8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8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8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8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8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9" name="Google Shape;1449;p8"/>
          <p:cNvGrpSpPr/>
          <p:nvPr/>
        </p:nvGrpSpPr>
        <p:grpSpPr>
          <a:xfrm>
            <a:off x="560813" y="539503"/>
            <a:ext cx="1443946" cy="721968"/>
            <a:chOff x="311697" y="-12"/>
            <a:chExt cx="4437449" cy="2218709"/>
          </a:xfrm>
        </p:grpSpPr>
        <p:sp>
          <p:nvSpPr>
            <p:cNvPr id="1450" name="Google Shape;1450;p8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8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8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8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8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8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8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8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8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8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8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8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8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8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8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8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8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8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8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8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8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8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8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8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8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8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8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8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8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8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8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8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8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8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8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8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8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8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8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8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8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8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8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8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8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8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8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8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8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8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8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8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8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8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8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8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8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8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8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8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8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8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8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8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8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8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8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8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8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8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8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8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8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8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8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8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8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8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8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8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8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8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8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8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8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8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8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8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8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8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8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8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8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8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8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8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8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8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8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8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8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8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8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8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8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8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8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8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8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8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8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8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8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8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8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8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8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8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8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8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8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8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8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8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8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8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8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8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8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8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8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8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8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8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8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8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8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8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8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8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8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8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8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8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8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8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8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8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8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8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8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8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8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8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8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8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8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8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8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8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8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8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8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8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8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8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8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8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8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8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8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8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8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8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8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8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8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8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8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8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8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8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8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8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8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8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8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8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8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8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8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8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8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8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8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8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8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8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8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8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8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8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8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8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8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8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8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8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8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8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8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8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8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8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8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8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8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8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8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8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8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8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8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8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8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8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8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8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8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8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8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8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8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8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8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8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8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8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8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8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8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8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8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8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8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8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8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8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8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8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8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8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8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8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8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8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8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8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8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8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8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8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8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8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8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8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8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8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8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8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8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8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8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8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8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8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8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8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8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8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8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8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8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8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8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8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8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8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8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8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8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8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8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8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8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8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8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8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8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8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8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8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8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8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8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8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8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8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8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8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8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8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8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8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8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8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8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8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8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8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8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8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8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8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8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8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8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8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8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9" name="Google Shape;1779;p8"/>
          <p:cNvGrpSpPr/>
          <p:nvPr/>
        </p:nvGrpSpPr>
        <p:grpSpPr>
          <a:xfrm>
            <a:off x="4103916" y="1106508"/>
            <a:ext cx="264001" cy="226285"/>
            <a:chOff x="753950" y="238125"/>
            <a:chExt cx="6111125" cy="5238075"/>
          </a:xfrm>
        </p:grpSpPr>
        <p:sp>
          <p:nvSpPr>
            <p:cNvPr id="1780" name="Google Shape;1780;p8"/>
            <p:cNvSpPr/>
            <p:nvPr/>
          </p:nvSpPr>
          <p:spPr>
            <a:xfrm>
              <a:off x="1627000" y="238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2" y="34922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8"/>
            <p:cNvSpPr/>
            <p:nvPr/>
          </p:nvSpPr>
          <p:spPr>
            <a:xfrm>
              <a:off x="2500050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9" y="34922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8"/>
            <p:cNvSpPr/>
            <p:nvPr/>
          </p:nvSpPr>
          <p:spPr>
            <a:xfrm>
              <a:off x="4246075" y="238125"/>
              <a:ext cx="872975" cy="873075"/>
            </a:xfrm>
            <a:custGeom>
              <a:avLst/>
              <a:gdLst/>
              <a:ahLst/>
              <a:cxnLst/>
              <a:rect l="l" t="t" r="r" b="b"/>
              <a:pathLst>
                <a:path w="34919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8" y="34922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8"/>
            <p:cNvSpPr/>
            <p:nvPr/>
          </p:nvSpPr>
          <p:spPr>
            <a:xfrm>
              <a:off x="5119025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0" y="34922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8"/>
            <p:cNvSpPr/>
            <p:nvPr/>
          </p:nvSpPr>
          <p:spPr>
            <a:xfrm>
              <a:off x="75395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8"/>
            <p:cNvSpPr/>
            <p:nvPr/>
          </p:nvSpPr>
          <p:spPr>
            <a:xfrm>
              <a:off x="1627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rgbClr val="FFF2CC"/>
            </a:solidFill>
            <a:ln w="9525" cap="flat" cmpd="sng">
              <a:solidFill>
                <a:srgbClr val="FFF2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8"/>
            <p:cNvSpPr/>
            <p:nvPr/>
          </p:nvSpPr>
          <p:spPr>
            <a:xfrm>
              <a:off x="2500050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9" y="34917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8"/>
            <p:cNvSpPr/>
            <p:nvPr/>
          </p:nvSpPr>
          <p:spPr>
            <a:xfrm>
              <a:off x="3372944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8"/>
            <p:cNvSpPr/>
            <p:nvPr/>
          </p:nvSpPr>
          <p:spPr>
            <a:xfrm>
              <a:off x="4245994" y="1111175"/>
              <a:ext cx="872975" cy="872925"/>
            </a:xfrm>
            <a:custGeom>
              <a:avLst/>
              <a:gdLst/>
              <a:ahLst/>
              <a:cxnLst/>
              <a:rect l="l" t="t" r="r" b="b"/>
              <a:pathLst>
                <a:path w="34919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8" y="34917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8"/>
            <p:cNvSpPr/>
            <p:nvPr/>
          </p:nvSpPr>
          <p:spPr>
            <a:xfrm>
              <a:off x="5119025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0" y="34917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8"/>
            <p:cNvSpPr/>
            <p:nvPr/>
          </p:nvSpPr>
          <p:spPr>
            <a:xfrm>
              <a:off x="5992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1" y="0"/>
                  </a:moveTo>
                  <a:lnTo>
                    <a:pt x="1" y="34917"/>
                  </a:lnTo>
                  <a:lnTo>
                    <a:pt x="34923" y="34917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8"/>
            <p:cNvSpPr/>
            <p:nvPr/>
          </p:nvSpPr>
          <p:spPr>
            <a:xfrm>
              <a:off x="75395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8"/>
            <p:cNvSpPr/>
            <p:nvPr/>
          </p:nvSpPr>
          <p:spPr>
            <a:xfrm>
              <a:off x="1627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8"/>
            <p:cNvSpPr/>
            <p:nvPr/>
          </p:nvSpPr>
          <p:spPr>
            <a:xfrm>
              <a:off x="2500050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9" y="34921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8"/>
            <p:cNvSpPr/>
            <p:nvPr/>
          </p:nvSpPr>
          <p:spPr>
            <a:xfrm>
              <a:off x="3372944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8"/>
            <p:cNvSpPr/>
            <p:nvPr/>
          </p:nvSpPr>
          <p:spPr>
            <a:xfrm>
              <a:off x="4245994" y="1984125"/>
              <a:ext cx="872975" cy="873025"/>
            </a:xfrm>
            <a:custGeom>
              <a:avLst/>
              <a:gdLst/>
              <a:ahLst/>
              <a:cxnLst/>
              <a:rect l="l" t="t" r="r" b="b"/>
              <a:pathLst>
                <a:path w="34919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8" y="34921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8"/>
            <p:cNvSpPr/>
            <p:nvPr/>
          </p:nvSpPr>
          <p:spPr>
            <a:xfrm>
              <a:off x="5119025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0" y="34921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8"/>
            <p:cNvSpPr/>
            <p:nvPr/>
          </p:nvSpPr>
          <p:spPr>
            <a:xfrm>
              <a:off x="5992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1" y="0"/>
                  </a:moveTo>
                  <a:lnTo>
                    <a:pt x="1" y="34921"/>
                  </a:lnTo>
                  <a:lnTo>
                    <a:pt x="34923" y="34921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8"/>
            <p:cNvSpPr/>
            <p:nvPr/>
          </p:nvSpPr>
          <p:spPr>
            <a:xfrm>
              <a:off x="1627000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8"/>
            <p:cNvSpPr/>
            <p:nvPr/>
          </p:nvSpPr>
          <p:spPr>
            <a:xfrm>
              <a:off x="2499969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9" y="34924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8"/>
            <p:cNvSpPr/>
            <p:nvPr/>
          </p:nvSpPr>
          <p:spPr>
            <a:xfrm>
              <a:off x="3372944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8"/>
            <p:cNvSpPr/>
            <p:nvPr/>
          </p:nvSpPr>
          <p:spPr>
            <a:xfrm>
              <a:off x="4246075" y="2857125"/>
              <a:ext cx="872975" cy="873125"/>
            </a:xfrm>
            <a:custGeom>
              <a:avLst/>
              <a:gdLst/>
              <a:ahLst/>
              <a:cxnLst/>
              <a:rect l="l" t="t" r="r" b="b"/>
              <a:pathLst>
                <a:path w="34919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8" y="34924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8"/>
            <p:cNvSpPr/>
            <p:nvPr/>
          </p:nvSpPr>
          <p:spPr>
            <a:xfrm>
              <a:off x="5119025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0" y="34924"/>
                  </a:lnTo>
                  <a:lnTo>
                    <a:pt x="3492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8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8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8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8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7" name="Google Shape;1807;p8"/>
          <p:cNvGrpSpPr/>
          <p:nvPr/>
        </p:nvGrpSpPr>
        <p:grpSpPr>
          <a:xfrm>
            <a:off x="4439996" y="1106508"/>
            <a:ext cx="264001" cy="226285"/>
            <a:chOff x="753950" y="238125"/>
            <a:chExt cx="6111125" cy="5238075"/>
          </a:xfrm>
        </p:grpSpPr>
        <p:sp>
          <p:nvSpPr>
            <p:cNvPr id="1808" name="Google Shape;1808;p8"/>
            <p:cNvSpPr/>
            <p:nvPr/>
          </p:nvSpPr>
          <p:spPr>
            <a:xfrm>
              <a:off x="1627000" y="238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2" y="34922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8"/>
            <p:cNvSpPr/>
            <p:nvPr/>
          </p:nvSpPr>
          <p:spPr>
            <a:xfrm>
              <a:off x="2500050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9" y="34922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8"/>
            <p:cNvSpPr/>
            <p:nvPr/>
          </p:nvSpPr>
          <p:spPr>
            <a:xfrm>
              <a:off x="4246075" y="238125"/>
              <a:ext cx="872975" cy="873075"/>
            </a:xfrm>
            <a:custGeom>
              <a:avLst/>
              <a:gdLst/>
              <a:ahLst/>
              <a:cxnLst/>
              <a:rect l="l" t="t" r="r" b="b"/>
              <a:pathLst>
                <a:path w="34919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8" y="34922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8"/>
            <p:cNvSpPr/>
            <p:nvPr/>
          </p:nvSpPr>
          <p:spPr>
            <a:xfrm>
              <a:off x="5119025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0" y="34922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8"/>
            <p:cNvSpPr/>
            <p:nvPr/>
          </p:nvSpPr>
          <p:spPr>
            <a:xfrm>
              <a:off x="75395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8"/>
            <p:cNvSpPr/>
            <p:nvPr/>
          </p:nvSpPr>
          <p:spPr>
            <a:xfrm>
              <a:off x="1627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rgbClr val="FFF2CC"/>
            </a:solidFill>
            <a:ln w="9525" cap="flat" cmpd="sng">
              <a:solidFill>
                <a:srgbClr val="FFF2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8"/>
            <p:cNvSpPr/>
            <p:nvPr/>
          </p:nvSpPr>
          <p:spPr>
            <a:xfrm>
              <a:off x="2500050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9" y="34917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8"/>
            <p:cNvSpPr/>
            <p:nvPr/>
          </p:nvSpPr>
          <p:spPr>
            <a:xfrm>
              <a:off x="3372944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8"/>
            <p:cNvSpPr/>
            <p:nvPr/>
          </p:nvSpPr>
          <p:spPr>
            <a:xfrm>
              <a:off x="4245994" y="1111175"/>
              <a:ext cx="872975" cy="872925"/>
            </a:xfrm>
            <a:custGeom>
              <a:avLst/>
              <a:gdLst/>
              <a:ahLst/>
              <a:cxnLst/>
              <a:rect l="l" t="t" r="r" b="b"/>
              <a:pathLst>
                <a:path w="34919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8" y="34917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8"/>
            <p:cNvSpPr/>
            <p:nvPr/>
          </p:nvSpPr>
          <p:spPr>
            <a:xfrm>
              <a:off x="5119025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0" y="34917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8"/>
            <p:cNvSpPr/>
            <p:nvPr/>
          </p:nvSpPr>
          <p:spPr>
            <a:xfrm>
              <a:off x="5992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1" y="0"/>
                  </a:moveTo>
                  <a:lnTo>
                    <a:pt x="1" y="34917"/>
                  </a:lnTo>
                  <a:lnTo>
                    <a:pt x="34923" y="34917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8"/>
            <p:cNvSpPr/>
            <p:nvPr/>
          </p:nvSpPr>
          <p:spPr>
            <a:xfrm>
              <a:off x="75395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8"/>
            <p:cNvSpPr/>
            <p:nvPr/>
          </p:nvSpPr>
          <p:spPr>
            <a:xfrm>
              <a:off x="1627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8"/>
            <p:cNvSpPr/>
            <p:nvPr/>
          </p:nvSpPr>
          <p:spPr>
            <a:xfrm>
              <a:off x="2500050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9" y="34921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8"/>
            <p:cNvSpPr/>
            <p:nvPr/>
          </p:nvSpPr>
          <p:spPr>
            <a:xfrm>
              <a:off x="3372944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8"/>
            <p:cNvSpPr/>
            <p:nvPr/>
          </p:nvSpPr>
          <p:spPr>
            <a:xfrm>
              <a:off x="4245994" y="1984125"/>
              <a:ext cx="872975" cy="873025"/>
            </a:xfrm>
            <a:custGeom>
              <a:avLst/>
              <a:gdLst/>
              <a:ahLst/>
              <a:cxnLst/>
              <a:rect l="l" t="t" r="r" b="b"/>
              <a:pathLst>
                <a:path w="34919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8" y="34921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8"/>
            <p:cNvSpPr/>
            <p:nvPr/>
          </p:nvSpPr>
          <p:spPr>
            <a:xfrm>
              <a:off x="5119025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0" y="34921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8"/>
            <p:cNvSpPr/>
            <p:nvPr/>
          </p:nvSpPr>
          <p:spPr>
            <a:xfrm>
              <a:off x="5992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1" y="0"/>
                  </a:moveTo>
                  <a:lnTo>
                    <a:pt x="1" y="34921"/>
                  </a:lnTo>
                  <a:lnTo>
                    <a:pt x="34923" y="34921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8"/>
            <p:cNvSpPr/>
            <p:nvPr/>
          </p:nvSpPr>
          <p:spPr>
            <a:xfrm>
              <a:off x="1627000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8"/>
            <p:cNvSpPr/>
            <p:nvPr/>
          </p:nvSpPr>
          <p:spPr>
            <a:xfrm>
              <a:off x="2499969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9" y="34924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8"/>
            <p:cNvSpPr/>
            <p:nvPr/>
          </p:nvSpPr>
          <p:spPr>
            <a:xfrm>
              <a:off x="3372944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8"/>
            <p:cNvSpPr/>
            <p:nvPr/>
          </p:nvSpPr>
          <p:spPr>
            <a:xfrm>
              <a:off x="4246075" y="2857125"/>
              <a:ext cx="872975" cy="873125"/>
            </a:xfrm>
            <a:custGeom>
              <a:avLst/>
              <a:gdLst/>
              <a:ahLst/>
              <a:cxnLst/>
              <a:rect l="l" t="t" r="r" b="b"/>
              <a:pathLst>
                <a:path w="34919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8" y="34924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8"/>
            <p:cNvSpPr/>
            <p:nvPr/>
          </p:nvSpPr>
          <p:spPr>
            <a:xfrm>
              <a:off x="5119025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0" y="34924"/>
                  </a:lnTo>
                  <a:lnTo>
                    <a:pt x="3492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8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8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8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8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5" name="Google Shape;1835;p8"/>
          <p:cNvGrpSpPr/>
          <p:nvPr/>
        </p:nvGrpSpPr>
        <p:grpSpPr>
          <a:xfrm>
            <a:off x="4776076" y="1106508"/>
            <a:ext cx="264001" cy="226285"/>
            <a:chOff x="753950" y="238125"/>
            <a:chExt cx="6111125" cy="5238075"/>
          </a:xfrm>
        </p:grpSpPr>
        <p:sp>
          <p:nvSpPr>
            <p:cNvPr id="1836" name="Google Shape;1836;p8"/>
            <p:cNvSpPr/>
            <p:nvPr/>
          </p:nvSpPr>
          <p:spPr>
            <a:xfrm>
              <a:off x="1627000" y="238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2" y="34922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8"/>
            <p:cNvSpPr/>
            <p:nvPr/>
          </p:nvSpPr>
          <p:spPr>
            <a:xfrm>
              <a:off x="2500050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9" y="34922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8"/>
            <p:cNvSpPr/>
            <p:nvPr/>
          </p:nvSpPr>
          <p:spPr>
            <a:xfrm>
              <a:off x="4246075" y="238125"/>
              <a:ext cx="872975" cy="873075"/>
            </a:xfrm>
            <a:custGeom>
              <a:avLst/>
              <a:gdLst/>
              <a:ahLst/>
              <a:cxnLst/>
              <a:rect l="l" t="t" r="r" b="b"/>
              <a:pathLst>
                <a:path w="34919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18" y="34922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8"/>
            <p:cNvSpPr/>
            <p:nvPr/>
          </p:nvSpPr>
          <p:spPr>
            <a:xfrm>
              <a:off x="5119025" y="238125"/>
              <a:ext cx="873000" cy="873075"/>
            </a:xfrm>
            <a:custGeom>
              <a:avLst/>
              <a:gdLst/>
              <a:ahLst/>
              <a:cxnLst/>
              <a:rect l="l" t="t" r="r" b="b"/>
              <a:pathLst>
                <a:path w="34920" h="34923" extrusionOk="0">
                  <a:moveTo>
                    <a:pt x="0" y="0"/>
                  </a:moveTo>
                  <a:lnTo>
                    <a:pt x="0" y="34922"/>
                  </a:lnTo>
                  <a:lnTo>
                    <a:pt x="34920" y="34922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8"/>
            <p:cNvSpPr/>
            <p:nvPr/>
          </p:nvSpPr>
          <p:spPr>
            <a:xfrm>
              <a:off x="75395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8"/>
            <p:cNvSpPr/>
            <p:nvPr/>
          </p:nvSpPr>
          <p:spPr>
            <a:xfrm>
              <a:off x="1627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rgbClr val="FFF2CC"/>
            </a:solidFill>
            <a:ln w="9525" cap="flat" cmpd="sng">
              <a:solidFill>
                <a:srgbClr val="FFF2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8"/>
            <p:cNvSpPr/>
            <p:nvPr/>
          </p:nvSpPr>
          <p:spPr>
            <a:xfrm>
              <a:off x="2500050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9" y="34917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8"/>
            <p:cNvSpPr/>
            <p:nvPr/>
          </p:nvSpPr>
          <p:spPr>
            <a:xfrm>
              <a:off x="3372944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2" y="34917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8"/>
            <p:cNvSpPr/>
            <p:nvPr/>
          </p:nvSpPr>
          <p:spPr>
            <a:xfrm>
              <a:off x="4245994" y="1111175"/>
              <a:ext cx="872975" cy="872925"/>
            </a:xfrm>
            <a:custGeom>
              <a:avLst/>
              <a:gdLst/>
              <a:ahLst/>
              <a:cxnLst/>
              <a:rect l="l" t="t" r="r" b="b"/>
              <a:pathLst>
                <a:path w="34919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18" y="34917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8"/>
            <p:cNvSpPr/>
            <p:nvPr/>
          </p:nvSpPr>
          <p:spPr>
            <a:xfrm>
              <a:off x="5119025" y="1111175"/>
              <a:ext cx="873000" cy="872925"/>
            </a:xfrm>
            <a:custGeom>
              <a:avLst/>
              <a:gdLst/>
              <a:ahLst/>
              <a:cxnLst/>
              <a:rect l="l" t="t" r="r" b="b"/>
              <a:pathLst>
                <a:path w="34920" h="34917" extrusionOk="0">
                  <a:moveTo>
                    <a:pt x="0" y="0"/>
                  </a:moveTo>
                  <a:lnTo>
                    <a:pt x="0" y="34917"/>
                  </a:lnTo>
                  <a:lnTo>
                    <a:pt x="34920" y="34917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8"/>
            <p:cNvSpPr/>
            <p:nvPr/>
          </p:nvSpPr>
          <p:spPr>
            <a:xfrm>
              <a:off x="5992000" y="1111175"/>
              <a:ext cx="873075" cy="872925"/>
            </a:xfrm>
            <a:custGeom>
              <a:avLst/>
              <a:gdLst/>
              <a:ahLst/>
              <a:cxnLst/>
              <a:rect l="l" t="t" r="r" b="b"/>
              <a:pathLst>
                <a:path w="34923" h="34917" extrusionOk="0">
                  <a:moveTo>
                    <a:pt x="1" y="0"/>
                  </a:moveTo>
                  <a:lnTo>
                    <a:pt x="1" y="34917"/>
                  </a:lnTo>
                  <a:lnTo>
                    <a:pt x="34923" y="34917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8"/>
            <p:cNvSpPr/>
            <p:nvPr/>
          </p:nvSpPr>
          <p:spPr>
            <a:xfrm>
              <a:off x="75395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8"/>
            <p:cNvSpPr/>
            <p:nvPr/>
          </p:nvSpPr>
          <p:spPr>
            <a:xfrm>
              <a:off x="1627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8"/>
            <p:cNvSpPr/>
            <p:nvPr/>
          </p:nvSpPr>
          <p:spPr>
            <a:xfrm>
              <a:off x="2500050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9" y="34921"/>
                  </a:lnTo>
                  <a:lnTo>
                    <a:pt x="3491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8"/>
            <p:cNvSpPr/>
            <p:nvPr/>
          </p:nvSpPr>
          <p:spPr>
            <a:xfrm>
              <a:off x="3372944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2" y="34921"/>
                  </a:lnTo>
                  <a:lnTo>
                    <a:pt x="3492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8"/>
            <p:cNvSpPr/>
            <p:nvPr/>
          </p:nvSpPr>
          <p:spPr>
            <a:xfrm>
              <a:off x="4245994" y="1984125"/>
              <a:ext cx="872975" cy="873025"/>
            </a:xfrm>
            <a:custGeom>
              <a:avLst/>
              <a:gdLst/>
              <a:ahLst/>
              <a:cxnLst/>
              <a:rect l="l" t="t" r="r" b="b"/>
              <a:pathLst>
                <a:path w="34919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18" y="34921"/>
                  </a:lnTo>
                  <a:lnTo>
                    <a:pt x="34918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8"/>
            <p:cNvSpPr/>
            <p:nvPr/>
          </p:nvSpPr>
          <p:spPr>
            <a:xfrm>
              <a:off x="5119025" y="1984125"/>
              <a:ext cx="873000" cy="873025"/>
            </a:xfrm>
            <a:custGeom>
              <a:avLst/>
              <a:gdLst/>
              <a:ahLst/>
              <a:cxnLst/>
              <a:rect l="l" t="t" r="r" b="b"/>
              <a:pathLst>
                <a:path w="34920" h="34921" extrusionOk="0">
                  <a:moveTo>
                    <a:pt x="0" y="0"/>
                  </a:moveTo>
                  <a:lnTo>
                    <a:pt x="0" y="34921"/>
                  </a:lnTo>
                  <a:lnTo>
                    <a:pt x="34920" y="34921"/>
                  </a:lnTo>
                  <a:lnTo>
                    <a:pt x="3492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8"/>
            <p:cNvSpPr/>
            <p:nvPr/>
          </p:nvSpPr>
          <p:spPr>
            <a:xfrm>
              <a:off x="5992000" y="1984125"/>
              <a:ext cx="873075" cy="873025"/>
            </a:xfrm>
            <a:custGeom>
              <a:avLst/>
              <a:gdLst/>
              <a:ahLst/>
              <a:cxnLst/>
              <a:rect l="l" t="t" r="r" b="b"/>
              <a:pathLst>
                <a:path w="34923" h="34921" extrusionOk="0">
                  <a:moveTo>
                    <a:pt x="1" y="0"/>
                  </a:moveTo>
                  <a:lnTo>
                    <a:pt x="1" y="34921"/>
                  </a:lnTo>
                  <a:lnTo>
                    <a:pt x="34923" y="34921"/>
                  </a:lnTo>
                  <a:lnTo>
                    <a:pt x="3492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8"/>
            <p:cNvSpPr/>
            <p:nvPr/>
          </p:nvSpPr>
          <p:spPr>
            <a:xfrm>
              <a:off x="1627000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8"/>
            <p:cNvSpPr/>
            <p:nvPr/>
          </p:nvSpPr>
          <p:spPr>
            <a:xfrm>
              <a:off x="2499969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9" y="34924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8"/>
            <p:cNvSpPr/>
            <p:nvPr/>
          </p:nvSpPr>
          <p:spPr>
            <a:xfrm>
              <a:off x="3372944" y="2857125"/>
              <a:ext cx="873075" cy="873125"/>
            </a:xfrm>
            <a:custGeom>
              <a:avLst/>
              <a:gdLst/>
              <a:ahLst/>
              <a:cxnLst/>
              <a:rect l="l" t="t" r="r" b="b"/>
              <a:pathLst>
                <a:path w="34923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2" y="34924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8"/>
            <p:cNvSpPr/>
            <p:nvPr/>
          </p:nvSpPr>
          <p:spPr>
            <a:xfrm>
              <a:off x="4246075" y="2857125"/>
              <a:ext cx="872975" cy="873125"/>
            </a:xfrm>
            <a:custGeom>
              <a:avLst/>
              <a:gdLst/>
              <a:ahLst/>
              <a:cxnLst/>
              <a:rect l="l" t="t" r="r" b="b"/>
              <a:pathLst>
                <a:path w="34919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18" y="34924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8"/>
            <p:cNvSpPr/>
            <p:nvPr/>
          </p:nvSpPr>
          <p:spPr>
            <a:xfrm>
              <a:off x="5119025" y="2857125"/>
              <a:ext cx="873000" cy="873125"/>
            </a:xfrm>
            <a:custGeom>
              <a:avLst/>
              <a:gdLst/>
              <a:ahLst/>
              <a:cxnLst/>
              <a:rect l="l" t="t" r="r" b="b"/>
              <a:pathLst>
                <a:path w="34920" h="34925" extrusionOk="0">
                  <a:moveTo>
                    <a:pt x="0" y="1"/>
                  </a:moveTo>
                  <a:lnTo>
                    <a:pt x="0" y="34924"/>
                  </a:lnTo>
                  <a:lnTo>
                    <a:pt x="34920" y="34924"/>
                  </a:lnTo>
                  <a:lnTo>
                    <a:pt x="3492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8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8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8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8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">
    <p:spTree>
      <p:nvGrpSpPr>
        <p:cNvPr id="1" name="Shape 4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0" name="Google Shape;4100;p24"/>
          <p:cNvGrpSpPr/>
          <p:nvPr/>
        </p:nvGrpSpPr>
        <p:grpSpPr>
          <a:xfrm>
            <a:off x="0" y="1474590"/>
            <a:ext cx="9144000" cy="3853085"/>
            <a:chOff x="0" y="1474590"/>
            <a:chExt cx="9144000" cy="3853085"/>
          </a:xfrm>
        </p:grpSpPr>
        <p:grpSp>
          <p:nvGrpSpPr>
            <p:cNvPr id="4101" name="Google Shape;4101;p24"/>
            <p:cNvGrpSpPr/>
            <p:nvPr/>
          </p:nvGrpSpPr>
          <p:grpSpPr>
            <a:xfrm>
              <a:off x="1147578" y="2986377"/>
              <a:ext cx="973077" cy="1033483"/>
              <a:chOff x="7230575" y="3501811"/>
              <a:chExt cx="1540410" cy="1636035"/>
            </a:xfrm>
          </p:grpSpPr>
          <p:grpSp>
            <p:nvGrpSpPr>
              <p:cNvPr id="4102" name="Google Shape;4102;p24"/>
              <p:cNvGrpSpPr/>
              <p:nvPr/>
            </p:nvGrpSpPr>
            <p:grpSpPr>
              <a:xfrm>
                <a:off x="7655512" y="4362305"/>
                <a:ext cx="775528" cy="775540"/>
                <a:chOff x="7655512" y="4362305"/>
                <a:chExt cx="775528" cy="775540"/>
              </a:xfrm>
            </p:grpSpPr>
            <p:sp>
              <p:nvSpPr>
                <p:cNvPr id="4103" name="Google Shape;4103;p24"/>
                <p:cNvSpPr/>
                <p:nvPr/>
              </p:nvSpPr>
              <p:spPr>
                <a:xfrm flipH="1">
                  <a:off x="7825485" y="5042204"/>
                  <a:ext cx="95633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2246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4" name="Google Shape;4104;p24"/>
                <p:cNvSpPr/>
                <p:nvPr/>
              </p:nvSpPr>
              <p:spPr>
                <a:xfrm flipH="1">
                  <a:off x="7921094" y="5042204"/>
                  <a:ext cx="7438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2246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9523" y="12245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5" name="Google Shape;4105;p24"/>
                <p:cNvSpPr/>
                <p:nvPr/>
              </p:nvSpPr>
              <p:spPr>
                <a:xfrm flipH="1">
                  <a:off x="7995449" y="5042204"/>
                  <a:ext cx="8502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6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6" name="Google Shape;4106;p24"/>
                <p:cNvSpPr/>
                <p:nvPr/>
              </p:nvSpPr>
              <p:spPr>
                <a:xfrm flipH="1">
                  <a:off x="8080438" y="5042204"/>
                  <a:ext cx="95649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2246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2247" y="1224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7" name="Google Shape;4107;p24"/>
                <p:cNvSpPr/>
                <p:nvPr/>
              </p:nvSpPr>
              <p:spPr>
                <a:xfrm flipH="1">
                  <a:off x="7825485" y="4957212"/>
                  <a:ext cx="95633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8" name="Google Shape;4108;p24"/>
                <p:cNvSpPr/>
                <p:nvPr/>
              </p:nvSpPr>
              <p:spPr>
                <a:xfrm flipH="1">
                  <a:off x="7921094" y="4957212"/>
                  <a:ext cx="7438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9" name="Google Shape;4109;p24"/>
                <p:cNvSpPr/>
                <p:nvPr/>
              </p:nvSpPr>
              <p:spPr>
                <a:xfrm flipH="1">
                  <a:off x="7995449" y="4957212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0" name="Google Shape;4110;p24"/>
                <p:cNvSpPr/>
                <p:nvPr/>
              </p:nvSpPr>
              <p:spPr>
                <a:xfrm flipH="1">
                  <a:off x="8080438" y="4957212"/>
                  <a:ext cx="95649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1" name="Google Shape;4111;p24"/>
                <p:cNvSpPr/>
                <p:nvPr/>
              </p:nvSpPr>
              <p:spPr>
                <a:xfrm flipH="1">
                  <a:off x="7825485" y="4872228"/>
                  <a:ext cx="95633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2" name="Google Shape;4112;p24"/>
                <p:cNvSpPr/>
                <p:nvPr/>
              </p:nvSpPr>
              <p:spPr>
                <a:xfrm flipH="1">
                  <a:off x="7921094" y="4872228"/>
                  <a:ext cx="7438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3" name="Google Shape;4113;p24"/>
                <p:cNvSpPr/>
                <p:nvPr/>
              </p:nvSpPr>
              <p:spPr>
                <a:xfrm flipH="1">
                  <a:off x="7995449" y="4872228"/>
                  <a:ext cx="8502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4" name="Google Shape;4114;p24"/>
                <p:cNvSpPr/>
                <p:nvPr/>
              </p:nvSpPr>
              <p:spPr>
                <a:xfrm flipH="1">
                  <a:off x="8080438" y="4872228"/>
                  <a:ext cx="95649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5" name="Google Shape;4115;p24"/>
                <p:cNvSpPr/>
                <p:nvPr/>
              </p:nvSpPr>
              <p:spPr>
                <a:xfrm flipH="1">
                  <a:off x="7825485" y="4787235"/>
                  <a:ext cx="95633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6" name="Google Shape;4116;p24"/>
                <p:cNvSpPr/>
                <p:nvPr/>
              </p:nvSpPr>
              <p:spPr>
                <a:xfrm flipH="1">
                  <a:off x="7921094" y="4787235"/>
                  <a:ext cx="7438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7" name="Google Shape;4117;p24"/>
                <p:cNvSpPr/>
                <p:nvPr/>
              </p:nvSpPr>
              <p:spPr>
                <a:xfrm flipH="1">
                  <a:off x="7995449" y="4787235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8" name="Google Shape;4118;p24"/>
                <p:cNvSpPr/>
                <p:nvPr/>
              </p:nvSpPr>
              <p:spPr>
                <a:xfrm flipH="1">
                  <a:off x="8080438" y="4787235"/>
                  <a:ext cx="95649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9" name="Google Shape;4119;p24"/>
                <p:cNvSpPr/>
                <p:nvPr/>
              </p:nvSpPr>
              <p:spPr>
                <a:xfrm flipH="1">
                  <a:off x="7825485" y="4702251"/>
                  <a:ext cx="95633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5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0" name="Google Shape;4120;p24"/>
                <p:cNvSpPr/>
                <p:nvPr/>
              </p:nvSpPr>
              <p:spPr>
                <a:xfrm flipH="1">
                  <a:off x="7921094" y="4702251"/>
                  <a:ext cx="7438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5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1" name="Google Shape;4121;p24"/>
                <p:cNvSpPr/>
                <p:nvPr/>
              </p:nvSpPr>
              <p:spPr>
                <a:xfrm flipH="1">
                  <a:off x="7995449" y="4702251"/>
                  <a:ext cx="8502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5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2" name="Google Shape;4122;p24"/>
                <p:cNvSpPr/>
                <p:nvPr/>
              </p:nvSpPr>
              <p:spPr>
                <a:xfrm flipH="1">
                  <a:off x="8080438" y="4702251"/>
                  <a:ext cx="95649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5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3" name="Google Shape;4123;p24"/>
                <p:cNvSpPr/>
                <p:nvPr/>
              </p:nvSpPr>
              <p:spPr>
                <a:xfrm flipH="1">
                  <a:off x="7655512" y="4617267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4" name="Google Shape;4124;p24"/>
                <p:cNvSpPr/>
                <p:nvPr/>
              </p:nvSpPr>
              <p:spPr>
                <a:xfrm flipH="1">
                  <a:off x="7740496" y="4617267"/>
                  <a:ext cx="8502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5" name="Google Shape;4125;p24"/>
                <p:cNvSpPr/>
                <p:nvPr/>
              </p:nvSpPr>
              <p:spPr>
                <a:xfrm flipH="1">
                  <a:off x="7825485" y="4617267"/>
                  <a:ext cx="95633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6" name="Google Shape;4126;p24"/>
                <p:cNvSpPr/>
                <p:nvPr/>
              </p:nvSpPr>
              <p:spPr>
                <a:xfrm flipH="1">
                  <a:off x="7921094" y="4617267"/>
                  <a:ext cx="7438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7" name="Google Shape;4127;p24"/>
                <p:cNvSpPr/>
                <p:nvPr/>
              </p:nvSpPr>
              <p:spPr>
                <a:xfrm flipH="1">
                  <a:off x="7995449" y="4617267"/>
                  <a:ext cx="8502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8" name="Google Shape;4128;p24"/>
                <p:cNvSpPr/>
                <p:nvPr/>
              </p:nvSpPr>
              <p:spPr>
                <a:xfrm flipH="1">
                  <a:off x="8080438" y="4617267"/>
                  <a:ext cx="95649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9" name="Google Shape;4129;p24"/>
                <p:cNvSpPr/>
                <p:nvPr/>
              </p:nvSpPr>
              <p:spPr>
                <a:xfrm flipH="1">
                  <a:off x="8176054" y="4617267"/>
                  <a:ext cx="7439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9525" y="1088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0" name="Google Shape;4130;p24"/>
                <p:cNvSpPr/>
                <p:nvPr/>
              </p:nvSpPr>
              <p:spPr>
                <a:xfrm flipH="1">
                  <a:off x="8250417" y="4617267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1" name="Google Shape;4131;p24"/>
                <p:cNvSpPr/>
                <p:nvPr/>
              </p:nvSpPr>
              <p:spPr>
                <a:xfrm flipH="1">
                  <a:off x="8335399" y="4617267"/>
                  <a:ext cx="95641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2" name="Google Shape;4132;p24"/>
                <p:cNvSpPr/>
                <p:nvPr/>
              </p:nvSpPr>
              <p:spPr>
                <a:xfrm flipH="1">
                  <a:off x="7655512" y="4532274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3" name="Google Shape;4133;p24"/>
                <p:cNvSpPr/>
                <p:nvPr/>
              </p:nvSpPr>
              <p:spPr>
                <a:xfrm flipH="1">
                  <a:off x="7995449" y="4532274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4" name="Google Shape;4134;p24"/>
                <p:cNvSpPr/>
                <p:nvPr/>
              </p:nvSpPr>
              <p:spPr>
                <a:xfrm flipH="1">
                  <a:off x="8335399" y="4532274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5" name="Google Shape;4135;p24"/>
                <p:cNvSpPr/>
                <p:nvPr/>
              </p:nvSpPr>
              <p:spPr>
                <a:xfrm flipH="1">
                  <a:off x="7655512" y="4447290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6" name="Google Shape;4136;p24"/>
                <p:cNvSpPr/>
                <p:nvPr/>
              </p:nvSpPr>
              <p:spPr>
                <a:xfrm flipH="1">
                  <a:off x="7995449" y="4447290"/>
                  <a:ext cx="85020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7" name="Google Shape;4137;p24"/>
                <p:cNvSpPr/>
                <p:nvPr/>
              </p:nvSpPr>
              <p:spPr>
                <a:xfrm flipH="1">
                  <a:off x="8335399" y="4447290"/>
                  <a:ext cx="95641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5" extrusionOk="0">
                      <a:moveTo>
                        <a:pt x="1" y="0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8" name="Google Shape;4138;p24"/>
                <p:cNvSpPr/>
                <p:nvPr/>
              </p:nvSpPr>
              <p:spPr>
                <a:xfrm flipH="1">
                  <a:off x="7655512" y="4362305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9" name="Google Shape;4139;p24"/>
                <p:cNvSpPr/>
                <p:nvPr/>
              </p:nvSpPr>
              <p:spPr>
                <a:xfrm flipH="1">
                  <a:off x="7995449" y="4362305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0" name="Google Shape;4140;p24"/>
                <p:cNvSpPr/>
                <p:nvPr/>
              </p:nvSpPr>
              <p:spPr>
                <a:xfrm flipH="1">
                  <a:off x="8335399" y="4362305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41" name="Google Shape;4141;p24"/>
              <p:cNvSpPr/>
              <p:nvPr/>
            </p:nvSpPr>
            <p:spPr>
              <a:xfrm flipH="1">
                <a:off x="7315559" y="3767391"/>
                <a:ext cx="85020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2" name="Google Shape;4142;p24"/>
              <p:cNvSpPr/>
              <p:nvPr/>
            </p:nvSpPr>
            <p:spPr>
              <a:xfrm flipH="1">
                <a:off x="7655512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3" name="Google Shape;4143;p24"/>
              <p:cNvSpPr/>
              <p:nvPr/>
            </p:nvSpPr>
            <p:spPr>
              <a:xfrm flipH="1">
                <a:off x="8080438" y="3671779"/>
                <a:ext cx="95649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12247" y="12246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4" name="Google Shape;4144;p24"/>
              <p:cNvSpPr/>
              <p:nvPr/>
            </p:nvSpPr>
            <p:spPr>
              <a:xfrm flipH="1">
                <a:off x="8685973" y="3597414"/>
                <a:ext cx="85012" cy="956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5" name="Google Shape;4145;p24"/>
              <p:cNvSpPr/>
              <p:nvPr/>
            </p:nvSpPr>
            <p:spPr>
              <a:xfrm flipH="1">
                <a:off x="8685973" y="3767391"/>
                <a:ext cx="85012" cy="8502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6" name="Google Shape;4146;p24"/>
              <p:cNvSpPr/>
              <p:nvPr/>
            </p:nvSpPr>
            <p:spPr>
              <a:xfrm flipH="1">
                <a:off x="8176054" y="3501811"/>
                <a:ext cx="74390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7" name="Google Shape;4147;p24"/>
              <p:cNvSpPr/>
              <p:nvPr/>
            </p:nvSpPr>
            <p:spPr>
              <a:xfrm flipH="1">
                <a:off x="8250417" y="3501811"/>
                <a:ext cx="85012" cy="95633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148" name="Google Shape;4148;p24"/>
              <p:cNvGrpSpPr/>
              <p:nvPr/>
            </p:nvGrpSpPr>
            <p:grpSpPr>
              <a:xfrm>
                <a:off x="7230575" y="3501811"/>
                <a:ext cx="1540410" cy="860514"/>
                <a:chOff x="7230575" y="3501811"/>
                <a:chExt cx="1540410" cy="860514"/>
              </a:xfrm>
            </p:grpSpPr>
            <p:sp>
              <p:nvSpPr>
                <p:cNvPr id="4149" name="Google Shape;4149;p24"/>
                <p:cNvSpPr/>
                <p:nvPr/>
              </p:nvSpPr>
              <p:spPr>
                <a:xfrm flipH="1">
                  <a:off x="7315559" y="4277321"/>
                  <a:ext cx="8502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0" name="Google Shape;4150;p24"/>
                <p:cNvSpPr/>
                <p:nvPr/>
              </p:nvSpPr>
              <p:spPr>
                <a:xfrm flipH="1">
                  <a:off x="7400551" y="4277321"/>
                  <a:ext cx="8501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1" name="Google Shape;4151;p24"/>
                <p:cNvSpPr/>
                <p:nvPr/>
              </p:nvSpPr>
              <p:spPr>
                <a:xfrm flipH="1">
                  <a:off x="7485535" y="4277321"/>
                  <a:ext cx="8501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0884" y="10884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2" name="Google Shape;4152;p24"/>
                <p:cNvSpPr/>
                <p:nvPr/>
              </p:nvSpPr>
              <p:spPr>
                <a:xfrm flipH="1">
                  <a:off x="7570520" y="4277321"/>
                  <a:ext cx="8502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3" name="Google Shape;4153;p24"/>
                <p:cNvSpPr/>
                <p:nvPr/>
              </p:nvSpPr>
              <p:spPr>
                <a:xfrm flipH="1">
                  <a:off x="7655512" y="4277321"/>
                  <a:ext cx="8501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4" name="Google Shape;4154;p24"/>
                <p:cNvSpPr/>
                <p:nvPr/>
              </p:nvSpPr>
              <p:spPr>
                <a:xfrm flipH="1">
                  <a:off x="7740496" y="4277321"/>
                  <a:ext cx="8502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5" name="Google Shape;4155;p24"/>
                <p:cNvSpPr/>
                <p:nvPr/>
              </p:nvSpPr>
              <p:spPr>
                <a:xfrm flipH="1">
                  <a:off x="7825485" y="4277321"/>
                  <a:ext cx="95633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2245" y="1088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6" name="Google Shape;4156;p24"/>
                <p:cNvSpPr/>
                <p:nvPr/>
              </p:nvSpPr>
              <p:spPr>
                <a:xfrm flipH="1">
                  <a:off x="7921094" y="4277321"/>
                  <a:ext cx="7438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9523" y="10884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7" name="Google Shape;4157;p24"/>
                <p:cNvSpPr/>
                <p:nvPr/>
              </p:nvSpPr>
              <p:spPr>
                <a:xfrm flipH="1">
                  <a:off x="7995449" y="4277321"/>
                  <a:ext cx="8502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8" name="Google Shape;4158;p24"/>
                <p:cNvSpPr/>
                <p:nvPr/>
              </p:nvSpPr>
              <p:spPr>
                <a:xfrm flipH="1">
                  <a:off x="8080438" y="4277321"/>
                  <a:ext cx="95649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2247" y="10884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9" name="Google Shape;4159;p24"/>
                <p:cNvSpPr/>
                <p:nvPr/>
              </p:nvSpPr>
              <p:spPr>
                <a:xfrm flipH="1">
                  <a:off x="8176054" y="4277321"/>
                  <a:ext cx="7439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9525" y="10884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0" name="Google Shape;4160;p24"/>
                <p:cNvSpPr/>
                <p:nvPr/>
              </p:nvSpPr>
              <p:spPr>
                <a:xfrm flipH="1">
                  <a:off x="8250417" y="4277321"/>
                  <a:ext cx="8501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1" name="Google Shape;4161;p24"/>
                <p:cNvSpPr/>
                <p:nvPr/>
              </p:nvSpPr>
              <p:spPr>
                <a:xfrm flipH="1">
                  <a:off x="8335399" y="4277321"/>
                  <a:ext cx="95641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12245" y="1088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2" name="Google Shape;4162;p24"/>
                <p:cNvSpPr/>
                <p:nvPr/>
              </p:nvSpPr>
              <p:spPr>
                <a:xfrm flipH="1">
                  <a:off x="8431015" y="4277321"/>
                  <a:ext cx="74390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4" extrusionOk="0">
                      <a:moveTo>
                        <a:pt x="1" y="0"/>
                      </a:moveTo>
                      <a:lnTo>
                        <a:pt x="1" y="10884"/>
                      </a:lnTo>
                      <a:lnTo>
                        <a:pt x="9525" y="10884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3" name="Google Shape;4163;p24"/>
                <p:cNvSpPr/>
                <p:nvPr/>
              </p:nvSpPr>
              <p:spPr>
                <a:xfrm flipH="1">
                  <a:off x="8505377" y="4277321"/>
                  <a:ext cx="85012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0885" y="1088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4" name="Google Shape;4164;p24"/>
                <p:cNvSpPr/>
                <p:nvPr/>
              </p:nvSpPr>
              <p:spPr>
                <a:xfrm flipH="1">
                  <a:off x="8590359" y="4277321"/>
                  <a:ext cx="95641" cy="85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4" extrusionOk="0">
                      <a:moveTo>
                        <a:pt x="0" y="0"/>
                      </a:moveTo>
                      <a:lnTo>
                        <a:pt x="0" y="10884"/>
                      </a:lnTo>
                      <a:lnTo>
                        <a:pt x="12245" y="1088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5" name="Google Shape;4165;p24"/>
                <p:cNvSpPr/>
                <p:nvPr/>
              </p:nvSpPr>
              <p:spPr>
                <a:xfrm flipH="1">
                  <a:off x="7315559" y="4181710"/>
                  <a:ext cx="8502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6" name="Google Shape;4166;p24"/>
                <p:cNvSpPr/>
                <p:nvPr/>
              </p:nvSpPr>
              <p:spPr>
                <a:xfrm flipH="1">
                  <a:off x="7400551" y="4181710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7" name="Google Shape;4167;p24"/>
                <p:cNvSpPr/>
                <p:nvPr/>
              </p:nvSpPr>
              <p:spPr>
                <a:xfrm flipH="1">
                  <a:off x="7485535" y="4181710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0884" y="1224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8" name="Google Shape;4168;p24"/>
                <p:cNvSpPr/>
                <p:nvPr/>
              </p:nvSpPr>
              <p:spPr>
                <a:xfrm flipH="1">
                  <a:off x="7570520" y="4181710"/>
                  <a:ext cx="8502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9" name="Google Shape;4169;p24"/>
                <p:cNvSpPr/>
                <p:nvPr/>
              </p:nvSpPr>
              <p:spPr>
                <a:xfrm flipH="1">
                  <a:off x="7655512" y="4181710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0" name="Google Shape;4170;p24"/>
                <p:cNvSpPr/>
                <p:nvPr/>
              </p:nvSpPr>
              <p:spPr>
                <a:xfrm flipH="1">
                  <a:off x="7740496" y="4181710"/>
                  <a:ext cx="8502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1" name="Google Shape;4171;p24"/>
                <p:cNvSpPr/>
                <p:nvPr/>
              </p:nvSpPr>
              <p:spPr>
                <a:xfrm flipH="1">
                  <a:off x="7825485" y="4181710"/>
                  <a:ext cx="95633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2" name="Google Shape;4172;p24"/>
                <p:cNvSpPr/>
                <p:nvPr/>
              </p:nvSpPr>
              <p:spPr>
                <a:xfrm flipH="1">
                  <a:off x="7921094" y="4181710"/>
                  <a:ext cx="7438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9523" y="1224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3" name="Google Shape;4173;p24"/>
                <p:cNvSpPr/>
                <p:nvPr/>
              </p:nvSpPr>
              <p:spPr>
                <a:xfrm flipH="1">
                  <a:off x="7995449" y="4181710"/>
                  <a:ext cx="8502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4" name="Google Shape;4174;p24"/>
                <p:cNvSpPr/>
                <p:nvPr/>
              </p:nvSpPr>
              <p:spPr>
                <a:xfrm flipH="1">
                  <a:off x="8080438" y="4181710"/>
                  <a:ext cx="95649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2247" y="1224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5" name="Google Shape;4175;p24"/>
                <p:cNvSpPr/>
                <p:nvPr/>
              </p:nvSpPr>
              <p:spPr>
                <a:xfrm flipH="1">
                  <a:off x="8176054" y="4181710"/>
                  <a:ext cx="7439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9525" y="1224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6" name="Google Shape;4176;p24"/>
                <p:cNvSpPr/>
                <p:nvPr/>
              </p:nvSpPr>
              <p:spPr>
                <a:xfrm flipH="1">
                  <a:off x="8250417" y="4181710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7" name="Google Shape;4177;p24"/>
                <p:cNvSpPr/>
                <p:nvPr/>
              </p:nvSpPr>
              <p:spPr>
                <a:xfrm flipH="1">
                  <a:off x="8335399" y="4181710"/>
                  <a:ext cx="95641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12245" y="1224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8" name="Google Shape;4178;p24"/>
                <p:cNvSpPr/>
                <p:nvPr/>
              </p:nvSpPr>
              <p:spPr>
                <a:xfrm flipH="1">
                  <a:off x="8431015" y="4181710"/>
                  <a:ext cx="7439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6" extrusionOk="0">
                      <a:moveTo>
                        <a:pt x="1" y="1"/>
                      </a:moveTo>
                      <a:lnTo>
                        <a:pt x="1" y="12245"/>
                      </a:lnTo>
                      <a:lnTo>
                        <a:pt x="9525" y="1224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9" name="Google Shape;4179;p24"/>
                <p:cNvSpPr/>
                <p:nvPr/>
              </p:nvSpPr>
              <p:spPr>
                <a:xfrm flipH="1">
                  <a:off x="8505377" y="4181710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0" name="Google Shape;4180;p24"/>
                <p:cNvSpPr/>
                <p:nvPr/>
              </p:nvSpPr>
              <p:spPr>
                <a:xfrm flipH="1">
                  <a:off x="8590359" y="4181710"/>
                  <a:ext cx="95641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6" extrusionOk="0">
                      <a:moveTo>
                        <a:pt x="0" y="1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1" name="Google Shape;4181;p24"/>
                <p:cNvSpPr/>
                <p:nvPr/>
              </p:nvSpPr>
              <p:spPr>
                <a:xfrm flipH="1">
                  <a:off x="7315559" y="4107344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2" name="Google Shape;4182;p24"/>
                <p:cNvSpPr/>
                <p:nvPr/>
              </p:nvSpPr>
              <p:spPr>
                <a:xfrm flipH="1">
                  <a:off x="7400551" y="410734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3" name="Google Shape;4183;p24"/>
                <p:cNvSpPr/>
                <p:nvPr/>
              </p:nvSpPr>
              <p:spPr>
                <a:xfrm flipH="1">
                  <a:off x="7485535" y="410734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4" y="9525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4" name="Google Shape;4184;p24"/>
                <p:cNvSpPr/>
                <p:nvPr/>
              </p:nvSpPr>
              <p:spPr>
                <a:xfrm flipH="1">
                  <a:off x="7570520" y="4107344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5" name="Google Shape;4185;p24"/>
                <p:cNvSpPr/>
                <p:nvPr/>
              </p:nvSpPr>
              <p:spPr>
                <a:xfrm flipH="1">
                  <a:off x="7655512" y="410734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6" name="Google Shape;4186;p24"/>
                <p:cNvSpPr/>
                <p:nvPr/>
              </p:nvSpPr>
              <p:spPr>
                <a:xfrm flipH="1">
                  <a:off x="7740496" y="4107344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7" name="Google Shape;4187;p24"/>
                <p:cNvSpPr/>
                <p:nvPr/>
              </p:nvSpPr>
              <p:spPr>
                <a:xfrm flipH="1">
                  <a:off x="7825485" y="4107344"/>
                  <a:ext cx="95633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2245" y="952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8" name="Google Shape;4188;p24"/>
                <p:cNvSpPr/>
                <p:nvPr/>
              </p:nvSpPr>
              <p:spPr>
                <a:xfrm flipH="1">
                  <a:off x="7921094" y="4107344"/>
                  <a:ext cx="7438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9523" y="9525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9" name="Google Shape;4189;p24"/>
                <p:cNvSpPr/>
                <p:nvPr/>
              </p:nvSpPr>
              <p:spPr>
                <a:xfrm flipH="1">
                  <a:off x="7995449" y="4107344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0" name="Google Shape;4190;p24"/>
                <p:cNvSpPr/>
                <p:nvPr/>
              </p:nvSpPr>
              <p:spPr>
                <a:xfrm flipH="1">
                  <a:off x="8080438" y="4107344"/>
                  <a:ext cx="95649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2247" y="952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1" name="Google Shape;4191;p24"/>
                <p:cNvSpPr/>
                <p:nvPr/>
              </p:nvSpPr>
              <p:spPr>
                <a:xfrm flipH="1">
                  <a:off x="8176054" y="4107344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9525" y="952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2" name="Google Shape;4192;p24"/>
                <p:cNvSpPr/>
                <p:nvPr/>
              </p:nvSpPr>
              <p:spPr>
                <a:xfrm flipH="1">
                  <a:off x="8250417" y="410734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3" name="Google Shape;4193;p24"/>
                <p:cNvSpPr/>
                <p:nvPr/>
              </p:nvSpPr>
              <p:spPr>
                <a:xfrm flipH="1">
                  <a:off x="8335399" y="4107344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12245" y="952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4" name="Google Shape;4194;p24"/>
                <p:cNvSpPr/>
                <p:nvPr/>
              </p:nvSpPr>
              <p:spPr>
                <a:xfrm flipH="1">
                  <a:off x="8431015" y="4107344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0"/>
                      </a:moveTo>
                      <a:lnTo>
                        <a:pt x="1" y="9525"/>
                      </a:lnTo>
                      <a:lnTo>
                        <a:pt x="9525" y="952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5" name="Google Shape;4195;p24"/>
                <p:cNvSpPr/>
                <p:nvPr/>
              </p:nvSpPr>
              <p:spPr>
                <a:xfrm flipH="1">
                  <a:off x="8505377" y="410734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6" name="Google Shape;4196;p24"/>
                <p:cNvSpPr/>
                <p:nvPr/>
              </p:nvSpPr>
              <p:spPr>
                <a:xfrm flipH="1">
                  <a:off x="8590359" y="4107344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2245" y="952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7" name="Google Shape;4197;p24"/>
                <p:cNvSpPr/>
                <p:nvPr/>
              </p:nvSpPr>
              <p:spPr>
                <a:xfrm flipH="1">
                  <a:off x="7315559" y="4022352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8" name="Google Shape;4198;p24"/>
                <p:cNvSpPr/>
                <p:nvPr/>
              </p:nvSpPr>
              <p:spPr>
                <a:xfrm flipH="1">
                  <a:off x="7400551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9" name="Google Shape;4199;p24"/>
                <p:cNvSpPr/>
                <p:nvPr/>
              </p:nvSpPr>
              <p:spPr>
                <a:xfrm flipH="1">
                  <a:off x="7485535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0" name="Google Shape;4200;p24"/>
                <p:cNvSpPr/>
                <p:nvPr/>
              </p:nvSpPr>
              <p:spPr>
                <a:xfrm flipH="1">
                  <a:off x="7570520" y="4022352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1" name="Google Shape;4201;p24"/>
                <p:cNvSpPr/>
                <p:nvPr/>
              </p:nvSpPr>
              <p:spPr>
                <a:xfrm flipH="1">
                  <a:off x="7655512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2" name="Google Shape;4202;p24"/>
                <p:cNvSpPr/>
                <p:nvPr/>
              </p:nvSpPr>
              <p:spPr>
                <a:xfrm flipH="1">
                  <a:off x="7740496" y="4022352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3" name="Google Shape;4203;p24"/>
                <p:cNvSpPr/>
                <p:nvPr/>
              </p:nvSpPr>
              <p:spPr>
                <a:xfrm flipH="1">
                  <a:off x="7825485" y="4022352"/>
                  <a:ext cx="95633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4" name="Google Shape;4204;p24"/>
                <p:cNvSpPr/>
                <p:nvPr/>
              </p:nvSpPr>
              <p:spPr>
                <a:xfrm flipH="1">
                  <a:off x="7921094" y="4022352"/>
                  <a:ext cx="7438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5" name="Google Shape;4205;p24"/>
                <p:cNvSpPr/>
                <p:nvPr/>
              </p:nvSpPr>
              <p:spPr>
                <a:xfrm flipH="1">
                  <a:off x="7995449" y="4022352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6" name="Google Shape;4206;p24"/>
                <p:cNvSpPr/>
                <p:nvPr/>
              </p:nvSpPr>
              <p:spPr>
                <a:xfrm flipH="1">
                  <a:off x="8080438" y="4022352"/>
                  <a:ext cx="95649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7" name="Google Shape;4207;p24"/>
                <p:cNvSpPr/>
                <p:nvPr/>
              </p:nvSpPr>
              <p:spPr>
                <a:xfrm flipH="1">
                  <a:off x="8176054" y="4022352"/>
                  <a:ext cx="7439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9525" y="1088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8" name="Google Shape;4208;p24"/>
                <p:cNvSpPr/>
                <p:nvPr/>
              </p:nvSpPr>
              <p:spPr>
                <a:xfrm flipH="1">
                  <a:off x="8250417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9" name="Google Shape;4209;p24"/>
                <p:cNvSpPr/>
                <p:nvPr/>
              </p:nvSpPr>
              <p:spPr>
                <a:xfrm flipH="1">
                  <a:off x="8335399" y="4022352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0" name="Google Shape;4210;p24"/>
                <p:cNvSpPr/>
                <p:nvPr/>
              </p:nvSpPr>
              <p:spPr>
                <a:xfrm flipH="1">
                  <a:off x="8431015" y="4022352"/>
                  <a:ext cx="7439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9525" y="1088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1" name="Google Shape;4211;p24"/>
                <p:cNvSpPr/>
                <p:nvPr/>
              </p:nvSpPr>
              <p:spPr>
                <a:xfrm flipH="1">
                  <a:off x="8505377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2" name="Google Shape;4212;p24"/>
                <p:cNvSpPr/>
                <p:nvPr/>
              </p:nvSpPr>
              <p:spPr>
                <a:xfrm flipH="1">
                  <a:off x="8590359" y="4022352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3" name="Google Shape;4213;p24"/>
                <p:cNvSpPr/>
                <p:nvPr/>
              </p:nvSpPr>
              <p:spPr>
                <a:xfrm flipH="1">
                  <a:off x="7315559" y="3926748"/>
                  <a:ext cx="8502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4" name="Google Shape;4214;p24"/>
                <p:cNvSpPr/>
                <p:nvPr/>
              </p:nvSpPr>
              <p:spPr>
                <a:xfrm flipH="1">
                  <a:off x="7400551" y="3926748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5" name="Google Shape;4215;p24"/>
                <p:cNvSpPr/>
                <p:nvPr/>
              </p:nvSpPr>
              <p:spPr>
                <a:xfrm flipH="1">
                  <a:off x="7485535" y="3926748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4" y="12245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6" name="Google Shape;4216;p24"/>
                <p:cNvSpPr/>
                <p:nvPr/>
              </p:nvSpPr>
              <p:spPr>
                <a:xfrm flipH="1">
                  <a:off x="7570520" y="3926748"/>
                  <a:ext cx="8502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7" name="Google Shape;4217;p24"/>
                <p:cNvSpPr/>
                <p:nvPr/>
              </p:nvSpPr>
              <p:spPr>
                <a:xfrm flipH="1">
                  <a:off x="7655512" y="3926748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8" name="Google Shape;4218;p24"/>
                <p:cNvSpPr/>
                <p:nvPr/>
              </p:nvSpPr>
              <p:spPr>
                <a:xfrm flipH="1">
                  <a:off x="7740496" y="3926748"/>
                  <a:ext cx="8502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9" name="Google Shape;4219;p24"/>
                <p:cNvSpPr/>
                <p:nvPr/>
              </p:nvSpPr>
              <p:spPr>
                <a:xfrm flipH="1">
                  <a:off x="7825485" y="3926748"/>
                  <a:ext cx="95633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0" name="Google Shape;4220;p24"/>
                <p:cNvSpPr/>
                <p:nvPr/>
              </p:nvSpPr>
              <p:spPr>
                <a:xfrm flipH="1">
                  <a:off x="7921094" y="3926748"/>
                  <a:ext cx="7438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9523" y="12245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1" name="Google Shape;4221;p24"/>
                <p:cNvSpPr/>
                <p:nvPr/>
              </p:nvSpPr>
              <p:spPr>
                <a:xfrm flipH="1">
                  <a:off x="7995449" y="3926748"/>
                  <a:ext cx="8502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2" name="Google Shape;4222;p24"/>
                <p:cNvSpPr/>
                <p:nvPr/>
              </p:nvSpPr>
              <p:spPr>
                <a:xfrm flipH="1">
                  <a:off x="8080438" y="3926748"/>
                  <a:ext cx="95649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2247" y="1224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3" name="Google Shape;4223;p24"/>
                <p:cNvSpPr/>
                <p:nvPr/>
              </p:nvSpPr>
              <p:spPr>
                <a:xfrm flipH="1">
                  <a:off x="8176054" y="3926748"/>
                  <a:ext cx="7439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9525" y="1224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4" name="Google Shape;4224;p24"/>
                <p:cNvSpPr/>
                <p:nvPr/>
              </p:nvSpPr>
              <p:spPr>
                <a:xfrm flipH="1">
                  <a:off x="8250417" y="3926748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5" name="Google Shape;4225;p24"/>
                <p:cNvSpPr/>
                <p:nvPr/>
              </p:nvSpPr>
              <p:spPr>
                <a:xfrm flipH="1">
                  <a:off x="8335399" y="3926748"/>
                  <a:ext cx="95641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6" name="Google Shape;4226;p24"/>
                <p:cNvSpPr/>
                <p:nvPr/>
              </p:nvSpPr>
              <p:spPr>
                <a:xfrm flipH="1">
                  <a:off x="8431015" y="3926748"/>
                  <a:ext cx="7439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9525" y="1224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7" name="Google Shape;4227;p24"/>
                <p:cNvSpPr/>
                <p:nvPr/>
              </p:nvSpPr>
              <p:spPr>
                <a:xfrm flipH="1">
                  <a:off x="8505377" y="3926748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8" name="Google Shape;4228;p24"/>
                <p:cNvSpPr/>
                <p:nvPr/>
              </p:nvSpPr>
              <p:spPr>
                <a:xfrm flipH="1">
                  <a:off x="8590359" y="3926748"/>
                  <a:ext cx="95641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9" name="Google Shape;4229;p24"/>
                <p:cNvSpPr/>
                <p:nvPr/>
              </p:nvSpPr>
              <p:spPr>
                <a:xfrm flipH="1">
                  <a:off x="7315559" y="3852383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0" name="Google Shape;4230;p24"/>
                <p:cNvSpPr/>
                <p:nvPr/>
              </p:nvSpPr>
              <p:spPr>
                <a:xfrm flipH="1">
                  <a:off x="7400551" y="385238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1" name="Google Shape;4231;p24"/>
                <p:cNvSpPr/>
                <p:nvPr/>
              </p:nvSpPr>
              <p:spPr>
                <a:xfrm flipH="1">
                  <a:off x="7485535" y="385238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0884" y="9524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2" name="Google Shape;4232;p24"/>
                <p:cNvSpPr/>
                <p:nvPr/>
              </p:nvSpPr>
              <p:spPr>
                <a:xfrm flipH="1">
                  <a:off x="7570520" y="3852383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3" name="Google Shape;4233;p24"/>
                <p:cNvSpPr/>
                <p:nvPr/>
              </p:nvSpPr>
              <p:spPr>
                <a:xfrm flipH="1">
                  <a:off x="7655512" y="385238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4" name="Google Shape;4234;p24"/>
                <p:cNvSpPr/>
                <p:nvPr/>
              </p:nvSpPr>
              <p:spPr>
                <a:xfrm flipH="1">
                  <a:off x="7740496" y="3852383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5" name="Google Shape;4235;p24"/>
                <p:cNvSpPr/>
                <p:nvPr/>
              </p:nvSpPr>
              <p:spPr>
                <a:xfrm flipH="1">
                  <a:off x="7825485" y="3852383"/>
                  <a:ext cx="95633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2245" y="952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6" name="Google Shape;4236;p24"/>
                <p:cNvSpPr/>
                <p:nvPr/>
              </p:nvSpPr>
              <p:spPr>
                <a:xfrm flipH="1">
                  <a:off x="7921094" y="3852383"/>
                  <a:ext cx="7438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9523" y="9524"/>
                      </a:lnTo>
                      <a:lnTo>
                        <a:pt x="95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7" name="Google Shape;4237;p24"/>
                <p:cNvSpPr/>
                <p:nvPr/>
              </p:nvSpPr>
              <p:spPr>
                <a:xfrm flipH="1">
                  <a:off x="7995449" y="3852383"/>
                  <a:ext cx="8502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8" name="Google Shape;4238;p24"/>
                <p:cNvSpPr/>
                <p:nvPr/>
              </p:nvSpPr>
              <p:spPr>
                <a:xfrm flipH="1">
                  <a:off x="8080438" y="3852383"/>
                  <a:ext cx="95649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2247" y="9524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9" name="Google Shape;4239;p24"/>
                <p:cNvSpPr/>
                <p:nvPr/>
              </p:nvSpPr>
              <p:spPr>
                <a:xfrm flipH="1">
                  <a:off x="8176054" y="3852383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9525" y="9524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0" name="Google Shape;4240;p24"/>
                <p:cNvSpPr/>
                <p:nvPr/>
              </p:nvSpPr>
              <p:spPr>
                <a:xfrm flipH="1">
                  <a:off x="8250417" y="385238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1" name="Google Shape;4241;p24"/>
                <p:cNvSpPr/>
                <p:nvPr/>
              </p:nvSpPr>
              <p:spPr>
                <a:xfrm flipH="1">
                  <a:off x="8335399" y="3852383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12245" y="952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2" name="Google Shape;4242;p24"/>
                <p:cNvSpPr/>
                <p:nvPr/>
              </p:nvSpPr>
              <p:spPr>
                <a:xfrm flipH="1">
                  <a:off x="8431015" y="3852383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0"/>
                      </a:moveTo>
                      <a:lnTo>
                        <a:pt x="1" y="9524"/>
                      </a:lnTo>
                      <a:lnTo>
                        <a:pt x="9525" y="9524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3" name="Google Shape;4243;p24"/>
                <p:cNvSpPr/>
                <p:nvPr/>
              </p:nvSpPr>
              <p:spPr>
                <a:xfrm flipH="1">
                  <a:off x="8505377" y="385238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0885" y="9524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4" name="Google Shape;4244;p24"/>
                <p:cNvSpPr/>
                <p:nvPr/>
              </p:nvSpPr>
              <p:spPr>
                <a:xfrm flipH="1">
                  <a:off x="8590359" y="3852383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0" y="0"/>
                      </a:moveTo>
                      <a:lnTo>
                        <a:pt x="0" y="9524"/>
                      </a:lnTo>
                      <a:lnTo>
                        <a:pt x="12245" y="9524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5" name="Google Shape;4245;p24"/>
                <p:cNvSpPr/>
                <p:nvPr/>
              </p:nvSpPr>
              <p:spPr>
                <a:xfrm flipH="1">
                  <a:off x="7230575" y="4192329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6" name="Google Shape;4246;p24"/>
                <p:cNvSpPr/>
                <p:nvPr/>
              </p:nvSpPr>
              <p:spPr>
                <a:xfrm flipH="1">
                  <a:off x="7230575" y="4117963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1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7" name="Google Shape;4247;p24"/>
                <p:cNvSpPr/>
                <p:nvPr/>
              </p:nvSpPr>
              <p:spPr>
                <a:xfrm flipH="1">
                  <a:off x="7230575" y="4022352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6"/>
                      </a:lnTo>
                      <a:lnTo>
                        <a:pt x="10885" y="12246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8" name="Google Shape;4248;p24"/>
                <p:cNvSpPr/>
                <p:nvPr/>
              </p:nvSpPr>
              <p:spPr>
                <a:xfrm flipH="1">
                  <a:off x="7230575" y="3937368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9" name="Google Shape;4249;p24"/>
                <p:cNvSpPr/>
                <p:nvPr/>
              </p:nvSpPr>
              <p:spPr>
                <a:xfrm flipH="1">
                  <a:off x="7230575" y="3863002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0" name="Google Shape;4250;p24"/>
                <p:cNvSpPr/>
                <p:nvPr/>
              </p:nvSpPr>
              <p:spPr>
                <a:xfrm flipH="1">
                  <a:off x="7400551" y="3767391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1" name="Google Shape;4251;p24"/>
                <p:cNvSpPr/>
                <p:nvPr/>
              </p:nvSpPr>
              <p:spPr>
                <a:xfrm flipH="1">
                  <a:off x="7485535" y="3767391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2" name="Google Shape;4252;p24"/>
                <p:cNvSpPr/>
                <p:nvPr/>
              </p:nvSpPr>
              <p:spPr>
                <a:xfrm flipH="1">
                  <a:off x="7570520" y="3767391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3" name="Google Shape;4253;p24"/>
                <p:cNvSpPr/>
                <p:nvPr/>
              </p:nvSpPr>
              <p:spPr>
                <a:xfrm flipH="1">
                  <a:off x="7740496" y="3767391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4" name="Google Shape;4254;p24"/>
                <p:cNvSpPr/>
                <p:nvPr/>
              </p:nvSpPr>
              <p:spPr>
                <a:xfrm flipH="1">
                  <a:off x="7825485" y="3767391"/>
                  <a:ext cx="95633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5" name="Google Shape;4255;p24"/>
                <p:cNvSpPr/>
                <p:nvPr/>
              </p:nvSpPr>
              <p:spPr>
                <a:xfrm flipH="1">
                  <a:off x="7921094" y="3767391"/>
                  <a:ext cx="7438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4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9523" y="10885"/>
                      </a:lnTo>
                      <a:lnTo>
                        <a:pt x="9523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6" name="Google Shape;4256;p24"/>
                <p:cNvSpPr/>
                <p:nvPr/>
              </p:nvSpPr>
              <p:spPr>
                <a:xfrm flipH="1">
                  <a:off x="7995449" y="3767391"/>
                  <a:ext cx="8502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7" name="Google Shape;4257;p24"/>
                <p:cNvSpPr/>
                <p:nvPr/>
              </p:nvSpPr>
              <p:spPr>
                <a:xfrm flipH="1">
                  <a:off x="8080438" y="3767391"/>
                  <a:ext cx="95649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7" y="1088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8" name="Google Shape;4258;p24"/>
                <p:cNvSpPr/>
                <p:nvPr/>
              </p:nvSpPr>
              <p:spPr>
                <a:xfrm flipH="1">
                  <a:off x="8176054" y="3767391"/>
                  <a:ext cx="7439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9525" y="1088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9" name="Google Shape;4259;p24"/>
                <p:cNvSpPr/>
                <p:nvPr/>
              </p:nvSpPr>
              <p:spPr>
                <a:xfrm flipH="1">
                  <a:off x="8250417" y="3767391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0" name="Google Shape;4260;p24"/>
                <p:cNvSpPr/>
                <p:nvPr/>
              </p:nvSpPr>
              <p:spPr>
                <a:xfrm flipH="1">
                  <a:off x="8335399" y="3767391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1" name="Google Shape;4261;p24"/>
                <p:cNvSpPr/>
                <p:nvPr/>
              </p:nvSpPr>
              <p:spPr>
                <a:xfrm flipH="1">
                  <a:off x="8431015" y="3767391"/>
                  <a:ext cx="74390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886" extrusionOk="0">
                      <a:moveTo>
                        <a:pt x="1" y="1"/>
                      </a:moveTo>
                      <a:lnTo>
                        <a:pt x="1" y="10885"/>
                      </a:lnTo>
                      <a:lnTo>
                        <a:pt x="9525" y="1088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2" name="Google Shape;4262;p24"/>
                <p:cNvSpPr/>
                <p:nvPr/>
              </p:nvSpPr>
              <p:spPr>
                <a:xfrm flipH="1">
                  <a:off x="8505377" y="3767391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5" y="1088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3" name="Google Shape;4263;p24"/>
                <p:cNvSpPr/>
                <p:nvPr/>
              </p:nvSpPr>
              <p:spPr>
                <a:xfrm flipH="1">
                  <a:off x="8590359" y="3767391"/>
                  <a:ext cx="95641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2245" y="1088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4" name="Google Shape;4264;p24"/>
                <p:cNvSpPr/>
                <p:nvPr/>
              </p:nvSpPr>
              <p:spPr>
                <a:xfrm flipH="1">
                  <a:off x="8176054" y="3671779"/>
                  <a:ext cx="7439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6" extrusionOk="0">
                      <a:moveTo>
                        <a:pt x="1" y="1"/>
                      </a:moveTo>
                      <a:lnTo>
                        <a:pt x="1" y="12246"/>
                      </a:lnTo>
                      <a:lnTo>
                        <a:pt x="9525" y="12246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5" name="Google Shape;4265;p24"/>
                <p:cNvSpPr/>
                <p:nvPr/>
              </p:nvSpPr>
              <p:spPr>
                <a:xfrm flipH="1">
                  <a:off x="8250417" y="3671779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6"/>
                      </a:lnTo>
                      <a:lnTo>
                        <a:pt x="10885" y="12246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6" name="Google Shape;4266;p24"/>
                <p:cNvSpPr/>
                <p:nvPr/>
              </p:nvSpPr>
              <p:spPr>
                <a:xfrm flipH="1">
                  <a:off x="8335399" y="3671779"/>
                  <a:ext cx="95641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6" extrusionOk="0">
                      <a:moveTo>
                        <a:pt x="1" y="1"/>
                      </a:moveTo>
                      <a:lnTo>
                        <a:pt x="1" y="12246"/>
                      </a:lnTo>
                      <a:lnTo>
                        <a:pt x="12245" y="12246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7" name="Google Shape;4267;p24"/>
                <p:cNvSpPr/>
                <p:nvPr/>
              </p:nvSpPr>
              <p:spPr>
                <a:xfrm flipH="1">
                  <a:off x="8431015" y="3671779"/>
                  <a:ext cx="74390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6" extrusionOk="0">
                      <a:moveTo>
                        <a:pt x="1" y="1"/>
                      </a:moveTo>
                      <a:lnTo>
                        <a:pt x="1" y="12246"/>
                      </a:lnTo>
                      <a:lnTo>
                        <a:pt x="9525" y="12246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8" name="Google Shape;4268;p24"/>
                <p:cNvSpPr/>
                <p:nvPr/>
              </p:nvSpPr>
              <p:spPr>
                <a:xfrm flipH="1">
                  <a:off x="8505377" y="3671779"/>
                  <a:ext cx="85012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6" extrusionOk="0">
                      <a:moveTo>
                        <a:pt x="0" y="1"/>
                      </a:moveTo>
                      <a:lnTo>
                        <a:pt x="0" y="12246"/>
                      </a:lnTo>
                      <a:lnTo>
                        <a:pt x="10885" y="12246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9" name="Google Shape;4269;p24"/>
                <p:cNvSpPr/>
                <p:nvPr/>
              </p:nvSpPr>
              <p:spPr>
                <a:xfrm flipH="1">
                  <a:off x="8590359" y="3671779"/>
                  <a:ext cx="95641" cy="95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6" extrusionOk="0">
                      <a:moveTo>
                        <a:pt x="0" y="1"/>
                      </a:moveTo>
                      <a:lnTo>
                        <a:pt x="0" y="12246"/>
                      </a:lnTo>
                      <a:lnTo>
                        <a:pt x="12245" y="12246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0" name="Google Shape;4270;p24"/>
                <p:cNvSpPr/>
                <p:nvPr/>
              </p:nvSpPr>
              <p:spPr>
                <a:xfrm flipH="1">
                  <a:off x="8080438" y="3597414"/>
                  <a:ext cx="95649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9525" extrusionOk="0">
                      <a:moveTo>
                        <a:pt x="1" y="1"/>
                      </a:moveTo>
                      <a:lnTo>
                        <a:pt x="1" y="9525"/>
                      </a:lnTo>
                      <a:lnTo>
                        <a:pt x="12247" y="9525"/>
                      </a:lnTo>
                      <a:lnTo>
                        <a:pt x="1224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1" name="Google Shape;4271;p24"/>
                <p:cNvSpPr/>
                <p:nvPr/>
              </p:nvSpPr>
              <p:spPr>
                <a:xfrm flipH="1">
                  <a:off x="8176054" y="3597414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1"/>
                      </a:moveTo>
                      <a:lnTo>
                        <a:pt x="1" y="9525"/>
                      </a:lnTo>
                      <a:lnTo>
                        <a:pt x="9525" y="952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2" name="Google Shape;4272;p24"/>
                <p:cNvSpPr/>
                <p:nvPr/>
              </p:nvSpPr>
              <p:spPr>
                <a:xfrm flipH="1">
                  <a:off x="8250417" y="359741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1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3" name="Google Shape;4273;p24"/>
                <p:cNvSpPr/>
                <p:nvPr/>
              </p:nvSpPr>
              <p:spPr>
                <a:xfrm flipH="1">
                  <a:off x="8335399" y="3597414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1" y="1"/>
                      </a:moveTo>
                      <a:lnTo>
                        <a:pt x="1" y="9525"/>
                      </a:lnTo>
                      <a:lnTo>
                        <a:pt x="12245" y="952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4" name="Google Shape;4274;p24"/>
                <p:cNvSpPr/>
                <p:nvPr/>
              </p:nvSpPr>
              <p:spPr>
                <a:xfrm flipH="1">
                  <a:off x="8431015" y="3597414"/>
                  <a:ext cx="74390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 extrusionOk="0">
                      <a:moveTo>
                        <a:pt x="1" y="1"/>
                      </a:moveTo>
                      <a:lnTo>
                        <a:pt x="1" y="9525"/>
                      </a:lnTo>
                      <a:lnTo>
                        <a:pt x="9525" y="9525"/>
                      </a:lnTo>
                      <a:lnTo>
                        <a:pt x="952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5" name="Google Shape;4275;p24"/>
                <p:cNvSpPr/>
                <p:nvPr/>
              </p:nvSpPr>
              <p:spPr>
                <a:xfrm flipH="1">
                  <a:off x="8505377" y="3597414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1"/>
                      </a:moveTo>
                      <a:lnTo>
                        <a:pt x="0" y="9525"/>
                      </a:lnTo>
                      <a:lnTo>
                        <a:pt x="10885" y="9525"/>
                      </a:lnTo>
                      <a:lnTo>
                        <a:pt x="108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6" name="Google Shape;4276;p24"/>
                <p:cNvSpPr/>
                <p:nvPr/>
              </p:nvSpPr>
              <p:spPr>
                <a:xfrm flipH="1">
                  <a:off x="8590359" y="3597414"/>
                  <a:ext cx="95641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9525" extrusionOk="0">
                      <a:moveTo>
                        <a:pt x="0" y="1"/>
                      </a:moveTo>
                      <a:lnTo>
                        <a:pt x="0" y="9525"/>
                      </a:lnTo>
                      <a:lnTo>
                        <a:pt x="12245" y="9525"/>
                      </a:lnTo>
                      <a:lnTo>
                        <a:pt x="1224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7" name="Google Shape;4277;p24"/>
                <p:cNvSpPr/>
                <p:nvPr/>
              </p:nvSpPr>
              <p:spPr>
                <a:xfrm flipH="1">
                  <a:off x="8685973" y="3693026"/>
                  <a:ext cx="85012" cy="7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9525" extrusionOk="0">
                      <a:moveTo>
                        <a:pt x="0" y="0"/>
                      </a:moveTo>
                      <a:lnTo>
                        <a:pt x="0" y="9525"/>
                      </a:lnTo>
                      <a:lnTo>
                        <a:pt x="10884" y="9525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8" name="Google Shape;4278;p24"/>
                <p:cNvSpPr/>
                <p:nvPr/>
              </p:nvSpPr>
              <p:spPr>
                <a:xfrm flipH="1">
                  <a:off x="8685973" y="3852383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9" name="Google Shape;4279;p24"/>
                <p:cNvSpPr/>
                <p:nvPr/>
              </p:nvSpPr>
              <p:spPr>
                <a:xfrm flipH="1">
                  <a:off x="8685973" y="3937368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0" name="Google Shape;4280;p24"/>
                <p:cNvSpPr/>
                <p:nvPr/>
              </p:nvSpPr>
              <p:spPr>
                <a:xfrm flipH="1">
                  <a:off x="8685973" y="4022352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1" name="Google Shape;4281;p24"/>
                <p:cNvSpPr/>
                <p:nvPr/>
              </p:nvSpPr>
              <p:spPr>
                <a:xfrm flipH="1">
                  <a:off x="8685973" y="4107344"/>
                  <a:ext cx="85012" cy="8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5" extrusionOk="0">
                      <a:moveTo>
                        <a:pt x="0" y="0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2" name="Google Shape;4282;p24"/>
                <p:cNvSpPr/>
                <p:nvPr/>
              </p:nvSpPr>
              <p:spPr>
                <a:xfrm flipH="1">
                  <a:off x="8685973" y="4192329"/>
                  <a:ext cx="85012" cy="85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0886" extrusionOk="0">
                      <a:moveTo>
                        <a:pt x="0" y="1"/>
                      </a:moveTo>
                      <a:lnTo>
                        <a:pt x="0" y="10885"/>
                      </a:lnTo>
                      <a:lnTo>
                        <a:pt x="10884" y="10885"/>
                      </a:lnTo>
                      <a:lnTo>
                        <a:pt x="1088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3" name="Google Shape;4283;p24"/>
                <p:cNvSpPr/>
                <p:nvPr/>
              </p:nvSpPr>
              <p:spPr>
                <a:xfrm flipH="1">
                  <a:off x="8080438" y="3501811"/>
                  <a:ext cx="95649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7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2247" y="12245"/>
                      </a:lnTo>
                      <a:lnTo>
                        <a:pt x="122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4" name="Google Shape;4284;p24"/>
                <p:cNvSpPr/>
                <p:nvPr/>
              </p:nvSpPr>
              <p:spPr>
                <a:xfrm flipH="1">
                  <a:off x="8335399" y="3501811"/>
                  <a:ext cx="95641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5" name="Google Shape;4285;p24"/>
                <p:cNvSpPr/>
                <p:nvPr/>
              </p:nvSpPr>
              <p:spPr>
                <a:xfrm flipH="1">
                  <a:off x="8431015" y="3501811"/>
                  <a:ext cx="74390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245" extrusionOk="0">
                      <a:moveTo>
                        <a:pt x="1" y="0"/>
                      </a:moveTo>
                      <a:lnTo>
                        <a:pt x="1" y="12245"/>
                      </a:lnTo>
                      <a:lnTo>
                        <a:pt x="9525" y="12245"/>
                      </a:lnTo>
                      <a:lnTo>
                        <a:pt x="95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6" name="Google Shape;4286;p24"/>
                <p:cNvSpPr/>
                <p:nvPr/>
              </p:nvSpPr>
              <p:spPr>
                <a:xfrm flipH="1">
                  <a:off x="8505377" y="3501811"/>
                  <a:ext cx="85012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85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0885" y="12245"/>
                      </a:lnTo>
                      <a:lnTo>
                        <a:pt x="1088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7" name="Google Shape;4287;p24"/>
                <p:cNvSpPr/>
                <p:nvPr/>
              </p:nvSpPr>
              <p:spPr>
                <a:xfrm flipH="1">
                  <a:off x="8590359" y="3501811"/>
                  <a:ext cx="95641" cy="95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6" h="12245" extrusionOk="0">
                      <a:moveTo>
                        <a:pt x="0" y="0"/>
                      </a:moveTo>
                      <a:lnTo>
                        <a:pt x="0" y="12245"/>
                      </a:lnTo>
                      <a:lnTo>
                        <a:pt x="12245" y="12245"/>
                      </a:lnTo>
                      <a:lnTo>
                        <a:pt x="122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288" name="Google Shape;4288;p24"/>
            <p:cNvGrpSpPr/>
            <p:nvPr/>
          </p:nvGrpSpPr>
          <p:grpSpPr>
            <a:xfrm>
              <a:off x="414191" y="3387487"/>
              <a:ext cx="636299" cy="675799"/>
              <a:chOff x="6163859" y="4325295"/>
              <a:chExt cx="1007280" cy="1069810"/>
            </a:xfrm>
          </p:grpSpPr>
          <p:sp>
            <p:nvSpPr>
              <p:cNvPr id="4289" name="Google Shape;4289;p24"/>
              <p:cNvSpPr/>
              <p:nvPr/>
            </p:nvSpPr>
            <p:spPr>
              <a:xfrm>
                <a:off x="6719586" y="5332558"/>
                <a:ext cx="62541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6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0" name="Google Shape;4290;p24"/>
              <p:cNvSpPr/>
              <p:nvPr/>
            </p:nvSpPr>
            <p:spPr>
              <a:xfrm>
                <a:off x="6670963" y="5332558"/>
                <a:ext cx="48644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6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1" name="Google Shape;4291;p24"/>
              <p:cNvSpPr/>
              <p:nvPr/>
            </p:nvSpPr>
            <p:spPr>
              <a:xfrm>
                <a:off x="6615387" y="5332558"/>
                <a:ext cx="55600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2" name="Google Shape;4292;p24"/>
              <p:cNvSpPr/>
              <p:nvPr/>
            </p:nvSpPr>
            <p:spPr>
              <a:xfrm>
                <a:off x="6552862" y="5332558"/>
                <a:ext cx="62552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3" name="Google Shape;4293;p24"/>
              <p:cNvSpPr/>
              <p:nvPr/>
            </p:nvSpPr>
            <p:spPr>
              <a:xfrm>
                <a:off x="6719586" y="5276982"/>
                <a:ext cx="62541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4" name="Google Shape;4294;p24"/>
              <p:cNvSpPr/>
              <p:nvPr/>
            </p:nvSpPr>
            <p:spPr>
              <a:xfrm>
                <a:off x="6670963" y="5276982"/>
                <a:ext cx="48644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5" name="Google Shape;4295;p24"/>
              <p:cNvSpPr/>
              <p:nvPr/>
            </p:nvSpPr>
            <p:spPr>
              <a:xfrm>
                <a:off x="6615387" y="5276982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6" name="Google Shape;4296;p24"/>
              <p:cNvSpPr/>
              <p:nvPr/>
            </p:nvSpPr>
            <p:spPr>
              <a:xfrm>
                <a:off x="6552862" y="5276982"/>
                <a:ext cx="62552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7" name="Google Shape;4297;p24"/>
              <p:cNvSpPr/>
              <p:nvPr/>
            </p:nvSpPr>
            <p:spPr>
              <a:xfrm>
                <a:off x="6719586" y="5221411"/>
                <a:ext cx="62541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8" name="Google Shape;4298;p24"/>
              <p:cNvSpPr/>
              <p:nvPr/>
            </p:nvSpPr>
            <p:spPr>
              <a:xfrm>
                <a:off x="6670963" y="5221411"/>
                <a:ext cx="48644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9" name="Google Shape;4299;p24"/>
              <p:cNvSpPr/>
              <p:nvPr/>
            </p:nvSpPr>
            <p:spPr>
              <a:xfrm>
                <a:off x="6615387" y="5221411"/>
                <a:ext cx="55600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0" name="Google Shape;4300;p24"/>
              <p:cNvSpPr/>
              <p:nvPr/>
            </p:nvSpPr>
            <p:spPr>
              <a:xfrm>
                <a:off x="6552862" y="5221411"/>
                <a:ext cx="62552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1" name="Google Shape;4301;p24"/>
              <p:cNvSpPr/>
              <p:nvPr/>
            </p:nvSpPr>
            <p:spPr>
              <a:xfrm>
                <a:off x="6719586" y="5165834"/>
                <a:ext cx="62541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2" name="Google Shape;4302;p24"/>
              <p:cNvSpPr/>
              <p:nvPr/>
            </p:nvSpPr>
            <p:spPr>
              <a:xfrm>
                <a:off x="6670963" y="5165834"/>
                <a:ext cx="48644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3" name="Google Shape;4303;p24"/>
              <p:cNvSpPr/>
              <p:nvPr/>
            </p:nvSpPr>
            <p:spPr>
              <a:xfrm>
                <a:off x="6615387" y="5165834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4" name="Google Shape;4304;p24"/>
              <p:cNvSpPr/>
              <p:nvPr/>
            </p:nvSpPr>
            <p:spPr>
              <a:xfrm>
                <a:off x="6552862" y="5165834"/>
                <a:ext cx="62552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5" name="Google Shape;4305;p24"/>
              <p:cNvSpPr/>
              <p:nvPr/>
            </p:nvSpPr>
            <p:spPr>
              <a:xfrm>
                <a:off x="6719586" y="5110263"/>
                <a:ext cx="62541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6" name="Google Shape;4306;p24"/>
              <p:cNvSpPr/>
              <p:nvPr/>
            </p:nvSpPr>
            <p:spPr>
              <a:xfrm>
                <a:off x="6670963" y="5110263"/>
                <a:ext cx="48644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7" name="Google Shape;4307;p24"/>
              <p:cNvSpPr/>
              <p:nvPr/>
            </p:nvSpPr>
            <p:spPr>
              <a:xfrm>
                <a:off x="6615387" y="5110263"/>
                <a:ext cx="55600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8" name="Google Shape;4308;p24"/>
              <p:cNvSpPr/>
              <p:nvPr/>
            </p:nvSpPr>
            <p:spPr>
              <a:xfrm>
                <a:off x="6552862" y="5110263"/>
                <a:ext cx="62552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9" name="Google Shape;4309;p24"/>
              <p:cNvSpPr/>
              <p:nvPr/>
            </p:nvSpPr>
            <p:spPr>
              <a:xfrm>
                <a:off x="6837677" y="5054691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0" name="Google Shape;4310;p24"/>
              <p:cNvSpPr/>
              <p:nvPr/>
            </p:nvSpPr>
            <p:spPr>
              <a:xfrm>
                <a:off x="6782101" y="5054691"/>
                <a:ext cx="55600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1" name="Google Shape;4311;p24"/>
              <p:cNvSpPr/>
              <p:nvPr/>
            </p:nvSpPr>
            <p:spPr>
              <a:xfrm>
                <a:off x="6719586" y="5054691"/>
                <a:ext cx="62541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2" name="Google Shape;4312;p24"/>
              <p:cNvSpPr/>
              <p:nvPr/>
            </p:nvSpPr>
            <p:spPr>
              <a:xfrm>
                <a:off x="6670963" y="5054691"/>
                <a:ext cx="48644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3" name="Google Shape;4313;p24"/>
              <p:cNvSpPr/>
              <p:nvPr/>
            </p:nvSpPr>
            <p:spPr>
              <a:xfrm>
                <a:off x="6615387" y="5054691"/>
                <a:ext cx="55600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4" name="Google Shape;4314;p24"/>
              <p:cNvSpPr/>
              <p:nvPr/>
            </p:nvSpPr>
            <p:spPr>
              <a:xfrm>
                <a:off x="6552862" y="5054691"/>
                <a:ext cx="62552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5" name="Google Shape;4315;p24"/>
              <p:cNvSpPr/>
              <p:nvPr/>
            </p:nvSpPr>
            <p:spPr>
              <a:xfrm>
                <a:off x="6504240" y="5054691"/>
                <a:ext cx="48649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6" name="Google Shape;4316;p24"/>
              <p:cNvSpPr/>
              <p:nvPr/>
            </p:nvSpPr>
            <p:spPr>
              <a:xfrm>
                <a:off x="6448669" y="5054691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7" name="Google Shape;4317;p24"/>
              <p:cNvSpPr/>
              <p:nvPr/>
            </p:nvSpPr>
            <p:spPr>
              <a:xfrm>
                <a:off x="6386148" y="5054691"/>
                <a:ext cx="62546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8" name="Google Shape;4318;p24"/>
              <p:cNvSpPr/>
              <p:nvPr/>
            </p:nvSpPr>
            <p:spPr>
              <a:xfrm>
                <a:off x="6837677" y="4999115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9" name="Google Shape;4319;p24"/>
              <p:cNvSpPr/>
              <p:nvPr/>
            </p:nvSpPr>
            <p:spPr>
              <a:xfrm>
                <a:off x="6615387" y="4999115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0" name="Google Shape;4320;p24"/>
              <p:cNvSpPr/>
              <p:nvPr/>
            </p:nvSpPr>
            <p:spPr>
              <a:xfrm>
                <a:off x="6386148" y="4999115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1" name="Google Shape;4321;p24"/>
              <p:cNvSpPr/>
              <p:nvPr/>
            </p:nvSpPr>
            <p:spPr>
              <a:xfrm>
                <a:off x="6837677" y="4943544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2" name="Google Shape;4322;p24"/>
              <p:cNvSpPr/>
              <p:nvPr/>
            </p:nvSpPr>
            <p:spPr>
              <a:xfrm>
                <a:off x="6615387" y="4943544"/>
                <a:ext cx="55600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3" name="Google Shape;4323;p24"/>
              <p:cNvSpPr/>
              <p:nvPr/>
            </p:nvSpPr>
            <p:spPr>
              <a:xfrm>
                <a:off x="6386148" y="4943544"/>
                <a:ext cx="62546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5" extrusionOk="0">
                    <a:moveTo>
                      <a:pt x="1" y="0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4" name="Google Shape;4324;p24"/>
              <p:cNvSpPr/>
              <p:nvPr/>
            </p:nvSpPr>
            <p:spPr>
              <a:xfrm>
                <a:off x="6837677" y="4887972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5" name="Google Shape;4325;p24"/>
              <p:cNvSpPr/>
              <p:nvPr/>
            </p:nvSpPr>
            <p:spPr>
              <a:xfrm>
                <a:off x="6615387" y="4887972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6" name="Google Shape;4326;p24"/>
              <p:cNvSpPr/>
              <p:nvPr/>
            </p:nvSpPr>
            <p:spPr>
              <a:xfrm>
                <a:off x="6386148" y="4887972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7" name="Google Shape;4327;p24"/>
              <p:cNvSpPr/>
              <p:nvPr/>
            </p:nvSpPr>
            <p:spPr>
              <a:xfrm>
                <a:off x="7059967" y="4832401"/>
                <a:ext cx="55600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8" name="Google Shape;4328;p24"/>
              <p:cNvSpPr/>
              <p:nvPr/>
            </p:nvSpPr>
            <p:spPr>
              <a:xfrm>
                <a:off x="7004396" y="4832401"/>
                <a:ext cx="55595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9" name="Google Shape;4329;p24"/>
              <p:cNvSpPr/>
              <p:nvPr/>
            </p:nvSpPr>
            <p:spPr>
              <a:xfrm>
                <a:off x="6948824" y="4832401"/>
                <a:ext cx="55595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4" y="10884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0" name="Google Shape;4330;p24"/>
              <p:cNvSpPr/>
              <p:nvPr/>
            </p:nvSpPr>
            <p:spPr>
              <a:xfrm>
                <a:off x="6893248" y="4832401"/>
                <a:ext cx="55600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1" name="Google Shape;4331;p24"/>
              <p:cNvSpPr/>
              <p:nvPr/>
            </p:nvSpPr>
            <p:spPr>
              <a:xfrm>
                <a:off x="6837677" y="4832401"/>
                <a:ext cx="55595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2" name="Google Shape;4332;p24"/>
              <p:cNvSpPr/>
              <p:nvPr/>
            </p:nvSpPr>
            <p:spPr>
              <a:xfrm>
                <a:off x="6782101" y="4832401"/>
                <a:ext cx="55600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3" name="Google Shape;4333;p24"/>
              <p:cNvSpPr/>
              <p:nvPr/>
            </p:nvSpPr>
            <p:spPr>
              <a:xfrm>
                <a:off x="6719586" y="4832401"/>
                <a:ext cx="62541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4" name="Google Shape;4334;p24"/>
              <p:cNvSpPr/>
              <p:nvPr/>
            </p:nvSpPr>
            <p:spPr>
              <a:xfrm>
                <a:off x="6670963" y="4832401"/>
                <a:ext cx="48644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9523" y="10884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5" name="Google Shape;4335;p24"/>
              <p:cNvSpPr/>
              <p:nvPr/>
            </p:nvSpPr>
            <p:spPr>
              <a:xfrm>
                <a:off x="6615387" y="4832401"/>
                <a:ext cx="55600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6" name="Google Shape;4336;p24"/>
              <p:cNvSpPr/>
              <p:nvPr/>
            </p:nvSpPr>
            <p:spPr>
              <a:xfrm>
                <a:off x="6552862" y="4832401"/>
                <a:ext cx="62552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2247" y="10884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7" name="Google Shape;4337;p24"/>
              <p:cNvSpPr/>
              <p:nvPr/>
            </p:nvSpPr>
            <p:spPr>
              <a:xfrm>
                <a:off x="6504240" y="4832401"/>
                <a:ext cx="48649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9525" y="1088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8" name="Google Shape;4338;p24"/>
              <p:cNvSpPr/>
              <p:nvPr/>
            </p:nvSpPr>
            <p:spPr>
              <a:xfrm>
                <a:off x="6448669" y="4832401"/>
                <a:ext cx="55595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9" name="Google Shape;4339;p24"/>
              <p:cNvSpPr/>
              <p:nvPr/>
            </p:nvSpPr>
            <p:spPr>
              <a:xfrm>
                <a:off x="6386148" y="4832401"/>
                <a:ext cx="62546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0" name="Google Shape;4340;p24"/>
              <p:cNvSpPr/>
              <p:nvPr/>
            </p:nvSpPr>
            <p:spPr>
              <a:xfrm>
                <a:off x="6337521" y="4832401"/>
                <a:ext cx="48649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4" extrusionOk="0">
                    <a:moveTo>
                      <a:pt x="1" y="0"/>
                    </a:moveTo>
                    <a:lnTo>
                      <a:pt x="1" y="10884"/>
                    </a:lnTo>
                    <a:lnTo>
                      <a:pt x="9525" y="1088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1" name="Google Shape;4341;p24"/>
              <p:cNvSpPr/>
              <p:nvPr/>
            </p:nvSpPr>
            <p:spPr>
              <a:xfrm>
                <a:off x="6281950" y="4832401"/>
                <a:ext cx="55595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0885" y="1088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2" name="Google Shape;4342;p24"/>
              <p:cNvSpPr/>
              <p:nvPr/>
            </p:nvSpPr>
            <p:spPr>
              <a:xfrm>
                <a:off x="6219430" y="4832401"/>
                <a:ext cx="62546" cy="5559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4" extrusionOk="0">
                    <a:moveTo>
                      <a:pt x="0" y="0"/>
                    </a:moveTo>
                    <a:lnTo>
                      <a:pt x="0" y="10884"/>
                    </a:lnTo>
                    <a:lnTo>
                      <a:pt x="12245" y="1088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3" name="Google Shape;4343;p24"/>
              <p:cNvSpPr/>
              <p:nvPr/>
            </p:nvSpPr>
            <p:spPr>
              <a:xfrm>
                <a:off x="7059967" y="4769881"/>
                <a:ext cx="55600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4" name="Google Shape;4344;p24"/>
              <p:cNvSpPr/>
              <p:nvPr/>
            </p:nvSpPr>
            <p:spPr>
              <a:xfrm>
                <a:off x="7004396" y="4769881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5" name="Google Shape;4345;p24"/>
              <p:cNvSpPr/>
              <p:nvPr/>
            </p:nvSpPr>
            <p:spPr>
              <a:xfrm>
                <a:off x="6948824" y="4769881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6" name="Google Shape;4346;p24"/>
              <p:cNvSpPr/>
              <p:nvPr/>
            </p:nvSpPr>
            <p:spPr>
              <a:xfrm>
                <a:off x="6893248" y="4769881"/>
                <a:ext cx="55600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7" name="Google Shape;4347;p24"/>
              <p:cNvSpPr/>
              <p:nvPr/>
            </p:nvSpPr>
            <p:spPr>
              <a:xfrm>
                <a:off x="6837677" y="4769881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8" name="Google Shape;4348;p24"/>
              <p:cNvSpPr/>
              <p:nvPr/>
            </p:nvSpPr>
            <p:spPr>
              <a:xfrm>
                <a:off x="6782101" y="4769881"/>
                <a:ext cx="55600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9" name="Google Shape;4349;p24"/>
              <p:cNvSpPr/>
              <p:nvPr/>
            </p:nvSpPr>
            <p:spPr>
              <a:xfrm>
                <a:off x="6719586" y="4769881"/>
                <a:ext cx="62541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0" name="Google Shape;4350;p24"/>
              <p:cNvSpPr/>
              <p:nvPr/>
            </p:nvSpPr>
            <p:spPr>
              <a:xfrm>
                <a:off x="6670963" y="4769881"/>
                <a:ext cx="48644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1" name="Google Shape;4351;p24"/>
              <p:cNvSpPr/>
              <p:nvPr/>
            </p:nvSpPr>
            <p:spPr>
              <a:xfrm>
                <a:off x="6615387" y="4769881"/>
                <a:ext cx="55600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2" name="Google Shape;4352;p24"/>
              <p:cNvSpPr/>
              <p:nvPr/>
            </p:nvSpPr>
            <p:spPr>
              <a:xfrm>
                <a:off x="6552862" y="4769881"/>
                <a:ext cx="62552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3" name="Google Shape;4353;p24"/>
              <p:cNvSpPr/>
              <p:nvPr/>
            </p:nvSpPr>
            <p:spPr>
              <a:xfrm>
                <a:off x="6504240" y="4769881"/>
                <a:ext cx="48649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4" name="Google Shape;4354;p24"/>
              <p:cNvSpPr/>
              <p:nvPr/>
            </p:nvSpPr>
            <p:spPr>
              <a:xfrm>
                <a:off x="6448669" y="4769881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5" name="Google Shape;4355;p24"/>
              <p:cNvSpPr/>
              <p:nvPr/>
            </p:nvSpPr>
            <p:spPr>
              <a:xfrm>
                <a:off x="6386148" y="4769881"/>
                <a:ext cx="62546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6" name="Google Shape;4356;p24"/>
              <p:cNvSpPr/>
              <p:nvPr/>
            </p:nvSpPr>
            <p:spPr>
              <a:xfrm>
                <a:off x="6337521" y="4769881"/>
                <a:ext cx="48649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7" name="Google Shape;4357;p24"/>
              <p:cNvSpPr/>
              <p:nvPr/>
            </p:nvSpPr>
            <p:spPr>
              <a:xfrm>
                <a:off x="6281950" y="4769881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8" name="Google Shape;4358;p24"/>
              <p:cNvSpPr/>
              <p:nvPr/>
            </p:nvSpPr>
            <p:spPr>
              <a:xfrm>
                <a:off x="6219430" y="4769881"/>
                <a:ext cx="62546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9" name="Google Shape;4359;p24"/>
              <p:cNvSpPr/>
              <p:nvPr/>
            </p:nvSpPr>
            <p:spPr>
              <a:xfrm>
                <a:off x="7059967" y="4721253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0" name="Google Shape;4360;p24"/>
              <p:cNvSpPr/>
              <p:nvPr/>
            </p:nvSpPr>
            <p:spPr>
              <a:xfrm>
                <a:off x="7004396" y="4721253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1" name="Google Shape;4361;p24"/>
              <p:cNvSpPr/>
              <p:nvPr/>
            </p:nvSpPr>
            <p:spPr>
              <a:xfrm>
                <a:off x="6948824" y="4721253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4" y="952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2" name="Google Shape;4362;p24"/>
              <p:cNvSpPr/>
              <p:nvPr/>
            </p:nvSpPr>
            <p:spPr>
              <a:xfrm>
                <a:off x="6893248" y="4721253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3" name="Google Shape;4363;p24"/>
              <p:cNvSpPr/>
              <p:nvPr/>
            </p:nvSpPr>
            <p:spPr>
              <a:xfrm>
                <a:off x="6837677" y="4721253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4" name="Google Shape;4364;p24"/>
              <p:cNvSpPr/>
              <p:nvPr/>
            </p:nvSpPr>
            <p:spPr>
              <a:xfrm>
                <a:off x="6782101" y="4721253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5" name="Google Shape;4365;p24"/>
              <p:cNvSpPr/>
              <p:nvPr/>
            </p:nvSpPr>
            <p:spPr>
              <a:xfrm>
                <a:off x="6719586" y="4721253"/>
                <a:ext cx="62541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6" name="Google Shape;4366;p24"/>
              <p:cNvSpPr/>
              <p:nvPr/>
            </p:nvSpPr>
            <p:spPr>
              <a:xfrm>
                <a:off x="6670963" y="4721253"/>
                <a:ext cx="48644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9523" y="952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7" name="Google Shape;4367;p24"/>
              <p:cNvSpPr/>
              <p:nvPr/>
            </p:nvSpPr>
            <p:spPr>
              <a:xfrm>
                <a:off x="6615387" y="4721253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8" name="Google Shape;4368;p24"/>
              <p:cNvSpPr/>
              <p:nvPr/>
            </p:nvSpPr>
            <p:spPr>
              <a:xfrm>
                <a:off x="6552862" y="4721253"/>
                <a:ext cx="62552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2247" y="952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9" name="Google Shape;4369;p24"/>
              <p:cNvSpPr/>
              <p:nvPr/>
            </p:nvSpPr>
            <p:spPr>
              <a:xfrm>
                <a:off x="6504240" y="4721253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0" name="Google Shape;4370;p24"/>
              <p:cNvSpPr/>
              <p:nvPr/>
            </p:nvSpPr>
            <p:spPr>
              <a:xfrm>
                <a:off x="6448669" y="4721253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1" name="Google Shape;4371;p24"/>
              <p:cNvSpPr/>
              <p:nvPr/>
            </p:nvSpPr>
            <p:spPr>
              <a:xfrm>
                <a:off x="6386148" y="4721253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2" name="Google Shape;4372;p24"/>
              <p:cNvSpPr/>
              <p:nvPr/>
            </p:nvSpPr>
            <p:spPr>
              <a:xfrm>
                <a:off x="6337521" y="4721253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3" name="Google Shape;4373;p24"/>
              <p:cNvSpPr/>
              <p:nvPr/>
            </p:nvSpPr>
            <p:spPr>
              <a:xfrm>
                <a:off x="6281950" y="4721253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4" name="Google Shape;4374;p24"/>
              <p:cNvSpPr/>
              <p:nvPr/>
            </p:nvSpPr>
            <p:spPr>
              <a:xfrm>
                <a:off x="6219430" y="4721253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5" name="Google Shape;4375;p24"/>
              <p:cNvSpPr/>
              <p:nvPr/>
            </p:nvSpPr>
            <p:spPr>
              <a:xfrm>
                <a:off x="7059967" y="4665677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6" name="Google Shape;4376;p24"/>
              <p:cNvSpPr/>
              <p:nvPr/>
            </p:nvSpPr>
            <p:spPr>
              <a:xfrm>
                <a:off x="7004396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7" name="Google Shape;4377;p24"/>
              <p:cNvSpPr/>
              <p:nvPr/>
            </p:nvSpPr>
            <p:spPr>
              <a:xfrm>
                <a:off x="6948824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8" name="Google Shape;4378;p24"/>
              <p:cNvSpPr/>
              <p:nvPr/>
            </p:nvSpPr>
            <p:spPr>
              <a:xfrm>
                <a:off x="6893248" y="4665677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9" name="Google Shape;4379;p24"/>
              <p:cNvSpPr/>
              <p:nvPr/>
            </p:nvSpPr>
            <p:spPr>
              <a:xfrm>
                <a:off x="6837677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0" name="Google Shape;4380;p24"/>
              <p:cNvSpPr/>
              <p:nvPr/>
            </p:nvSpPr>
            <p:spPr>
              <a:xfrm>
                <a:off x="6782101" y="4665677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1" name="Google Shape;4381;p24"/>
              <p:cNvSpPr/>
              <p:nvPr/>
            </p:nvSpPr>
            <p:spPr>
              <a:xfrm>
                <a:off x="6719586" y="4665677"/>
                <a:ext cx="62541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2" name="Google Shape;4382;p24"/>
              <p:cNvSpPr/>
              <p:nvPr/>
            </p:nvSpPr>
            <p:spPr>
              <a:xfrm>
                <a:off x="6670963" y="4665677"/>
                <a:ext cx="48644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3" name="Google Shape;4383;p24"/>
              <p:cNvSpPr/>
              <p:nvPr/>
            </p:nvSpPr>
            <p:spPr>
              <a:xfrm>
                <a:off x="6615387" y="4665677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4" name="Google Shape;4384;p24"/>
              <p:cNvSpPr/>
              <p:nvPr/>
            </p:nvSpPr>
            <p:spPr>
              <a:xfrm>
                <a:off x="6552862" y="4665677"/>
                <a:ext cx="62552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5" name="Google Shape;4385;p24"/>
              <p:cNvSpPr/>
              <p:nvPr/>
            </p:nvSpPr>
            <p:spPr>
              <a:xfrm>
                <a:off x="6504240" y="4665677"/>
                <a:ext cx="48649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6" name="Google Shape;4386;p24"/>
              <p:cNvSpPr/>
              <p:nvPr/>
            </p:nvSpPr>
            <p:spPr>
              <a:xfrm>
                <a:off x="6448669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7" name="Google Shape;4387;p24"/>
              <p:cNvSpPr/>
              <p:nvPr/>
            </p:nvSpPr>
            <p:spPr>
              <a:xfrm>
                <a:off x="6386148" y="4665677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8" name="Google Shape;4388;p24"/>
              <p:cNvSpPr/>
              <p:nvPr/>
            </p:nvSpPr>
            <p:spPr>
              <a:xfrm>
                <a:off x="6337521" y="4665677"/>
                <a:ext cx="48649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9" name="Google Shape;4389;p24"/>
              <p:cNvSpPr/>
              <p:nvPr/>
            </p:nvSpPr>
            <p:spPr>
              <a:xfrm>
                <a:off x="6281950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0" name="Google Shape;4390;p24"/>
              <p:cNvSpPr/>
              <p:nvPr/>
            </p:nvSpPr>
            <p:spPr>
              <a:xfrm>
                <a:off x="6219430" y="4665677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1" name="Google Shape;4391;p24"/>
              <p:cNvSpPr/>
              <p:nvPr/>
            </p:nvSpPr>
            <p:spPr>
              <a:xfrm>
                <a:off x="7059967" y="4603162"/>
                <a:ext cx="55600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2" name="Google Shape;4392;p24"/>
              <p:cNvSpPr/>
              <p:nvPr/>
            </p:nvSpPr>
            <p:spPr>
              <a:xfrm>
                <a:off x="7004396" y="4603162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3" name="Google Shape;4393;p24"/>
              <p:cNvSpPr/>
              <p:nvPr/>
            </p:nvSpPr>
            <p:spPr>
              <a:xfrm>
                <a:off x="6948824" y="4603162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4" name="Google Shape;4394;p24"/>
              <p:cNvSpPr/>
              <p:nvPr/>
            </p:nvSpPr>
            <p:spPr>
              <a:xfrm>
                <a:off x="6893248" y="4603162"/>
                <a:ext cx="55600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5" name="Google Shape;4395;p24"/>
              <p:cNvSpPr/>
              <p:nvPr/>
            </p:nvSpPr>
            <p:spPr>
              <a:xfrm>
                <a:off x="6837677" y="4603162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6" name="Google Shape;4396;p24"/>
              <p:cNvSpPr/>
              <p:nvPr/>
            </p:nvSpPr>
            <p:spPr>
              <a:xfrm>
                <a:off x="6782101" y="4603162"/>
                <a:ext cx="55600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7" name="Google Shape;4397;p24"/>
              <p:cNvSpPr/>
              <p:nvPr/>
            </p:nvSpPr>
            <p:spPr>
              <a:xfrm>
                <a:off x="6719586" y="4603162"/>
                <a:ext cx="62541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8" name="Google Shape;4398;p24"/>
              <p:cNvSpPr/>
              <p:nvPr/>
            </p:nvSpPr>
            <p:spPr>
              <a:xfrm>
                <a:off x="6670963" y="4603162"/>
                <a:ext cx="48644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9523" y="12245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9" name="Google Shape;4399;p24"/>
              <p:cNvSpPr/>
              <p:nvPr/>
            </p:nvSpPr>
            <p:spPr>
              <a:xfrm>
                <a:off x="6615387" y="4603162"/>
                <a:ext cx="55600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0" name="Google Shape;4400;p24"/>
              <p:cNvSpPr/>
              <p:nvPr/>
            </p:nvSpPr>
            <p:spPr>
              <a:xfrm>
                <a:off x="6552862" y="4603162"/>
                <a:ext cx="62552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1" name="Google Shape;4401;p24"/>
              <p:cNvSpPr/>
              <p:nvPr/>
            </p:nvSpPr>
            <p:spPr>
              <a:xfrm>
                <a:off x="6504240" y="4603162"/>
                <a:ext cx="48649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2" name="Google Shape;4402;p24"/>
              <p:cNvSpPr/>
              <p:nvPr/>
            </p:nvSpPr>
            <p:spPr>
              <a:xfrm>
                <a:off x="6448669" y="4603162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3" name="Google Shape;4403;p24"/>
              <p:cNvSpPr/>
              <p:nvPr/>
            </p:nvSpPr>
            <p:spPr>
              <a:xfrm>
                <a:off x="6386148" y="4603162"/>
                <a:ext cx="62546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4" name="Google Shape;4404;p24"/>
              <p:cNvSpPr/>
              <p:nvPr/>
            </p:nvSpPr>
            <p:spPr>
              <a:xfrm>
                <a:off x="6337521" y="4603162"/>
                <a:ext cx="48649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5" name="Google Shape;4405;p24"/>
              <p:cNvSpPr/>
              <p:nvPr/>
            </p:nvSpPr>
            <p:spPr>
              <a:xfrm>
                <a:off x="6281950" y="4603162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6" name="Google Shape;4406;p24"/>
              <p:cNvSpPr/>
              <p:nvPr/>
            </p:nvSpPr>
            <p:spPr>
              <a:xfrm>
                <a:off x="6219430" y="4603162"/>
                <a:ext cx="62546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7" name="Google Shape;4407;p24"/>
              <p:cNvSpPr/>
              <p:nvPr/>
            </p:nvSpPr>
            <p:spPr>
              <a:xfrm>
                <a:off x="7059967" y="4554534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8" name="Google Shape;4408;p24"/>
              <p:cNvSpPr/>
              <p:nvPr/>
            </p:nvSpPr>
            <p:spPr>
              <a:xfrm>
                <a:off x="7004396" y="4554534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9" name="Google Shape;4409;p24"/>
              <p:cNvSpPr/>
              <p:nvPr/>
            </p:nvSpPr>
            <p:spPr>
              <a:xfrm>
                <a:off x="6948824" y="4554534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4" y="9524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0" name="Google Shape;4410;p24"/>
              <p:cNvSpPr/>
              <p:nvPr/>
            </p:nvSpPr>
            <p:spPr>
              <a:xfrm>
                <a:off x="6893248" y="4554534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1" name="Google Shape;4411;p24"/>
              <p:cNvSpPr/>
              <p:nvPr/>
            </p:nvSpPr>
            <p:spPr>
              <a:xfrm>
                <a:off x="6837677" y="4554534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2" name="Google Shape;4412;p24"/>
              <p:cNvSpPr/>
              <p:nvPr/>
            </p:nvSpPr>
            <p:spPr>
              <a:xfrm>
                <a:off x="6782101" y="4554534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3" name="Google Shape;4413;p24"/>
              <p:cNvSpPr/>
              <p:nvPr/>
            </p:nvSpPr>
            <p:spPr>
              <a:xfrm>
                <a:off x="6719586" y="4554534"/>
                <a:ext cx="62541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4" name="Google Shape;4414;p24"/>
              <p:cNvSpPr/>
              <p:nvPr/>
            </p:nvSpPr>
            <p:spPr>
              <a:xfrm>
                <a:off x="6670963" y="4554534"/>
                <a:ext cx="48644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9523" y="9524"/>
                    </a:lnTo>
                    <a:lnTo>
                      <a:pt x="9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5" name="Google Shape;4415;p24"/>
              <p:cNvSpPr/>
              <p:nvPr/>
            </p:nvSpPr>
            <p:spPr>
              <a:xfrm>
                <a:off x="6615387" y="4554534"/>
                <a:ext cx="55600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6" name="Google Shape;4416;p24"/>
              <p:cNvSpPr/>
              <p:nvPr/>
            </p:nvSpPr>
            <p:spPr>
              <a:xfrm>
                <a:off x="6552862" y="4554534"/>
                <a:ext cx="62552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2247" y="9524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7" name="Google Shape;4417;p24"/>
              <p:cNvSpPr/>
              <p:nvPr/>
            </p:nvSpPr>
            <p:spPr>
              <a:xfrm>
                <a:off x="6504240" y="4554534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9525" y="952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8" name="Google Shape;4418;p24"/>
              <p:cNvSpPr/>
              <p:nvPr/>
            </p:nvSpPr>
            <p:spPr>
              <a:xfrm>
                <a:off x="6448669" y="4554534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9" name="Google Shape;4419;p24"/>
              <p:cNvSpPr/>
              <p:nvPr/>
            </p:nvSpPr>
            <p:spPr>
              <a:xfrm>
                <a:off x="6386148" y="4554534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0" name="Google Shape;4420;p24"/>
              <p:cNvSpPr/>
              <p:nvPr/>
            </p:nvSpPr>
            <p:spPr>
              <a:xfrm>
                <a:off x="6337521" y="4554534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0"/>
                    </a:moveTo>
                    <a:lnTo>
                      <a:pt x="1" y="9524"/>
                    </a:lnTo>
                    <a:lnTo>
                      <a:pt x="9525" y="9524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1" name="Google Shape;4421;p24"/>
              <p:cNvSpPr/>
              <p:nvPr/>
            </p:nvSpPr>
            <p:spPr>
              <a:xfrm>
                <a:off x="6281950" y="4554534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0885" y="9524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2" name="Google Shape;4422;p24"/>
              <p:cNvSpPr/>
              <p:nvPr/>
            </p:nvSpPr>
            <p:spPr>
              <a:xfrm>
                <a:off x="6219430" y="4554534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0"/>
                    </a:moveTo>
                    <a:lnTo>
                      <a:pt x="0" y="9524"/>
                    </a:lnTo>
                    <a:lnTo>
                      <a:pt x="12245" y="9524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3" name="Google Shape;4423;p24"/>
              <p:cNvSpPr/>
              <p:nvPr/>
            </p:nvSpPr>
            <p:spPr>
              <a:xfrm>
                <a:off x="7059967" y="4498958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4" name="Google Shape;4424;p24"/>
              <p:cNvSpPr/>
              <p:nvPr/>
            </p:nvSpPr>
            <p:spPr>
              <a:xfrm>
                <a:off x="7115543" y="4776825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5" name="Google Shape;4425;p24"/>
              <p:cNvSpPr/>
              <p:nvPr/>
            </p:nvSpPr>
            <p:spPr>
              <a:xfrm>
                <a:off x="7115543" y="4728197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6" name="Google Shape;4426;p24"/>
              <p:cNvSpPr/>
              <p:nvPr/>
            </p:nvSpPr>
            <p:spPr>
              <a:xfrm>
                <a:off x="7115543" y="4665677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7" name="Google Shape;4427;p24"/>
              <p:cNvSpPr/>
              <p:nvPr/>
            </p:nvSpPr>
            <p:spPr>
              <a:xfrm>
                <a:off x="7115543" y="4610106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8" name="Google Shape;4428;p24"/>
              <p:cNvSpPr/>
              <p:nvPr/>
            </p:nvSpPr>
            <p:spPr>
              <a:xfrm>
                <a:off x="7115543" y="4561478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9" name="Google Shape;4429;p24"/>
              <p:cNvSpPr/>
              <p:nvPr/>
            </p:nvSpPr>
            <p:spPr>
              <a:xfrm>
                <a:off x="7004396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0" name="Google Shape;4430;p24"/>
              <p:cNvSpPr/>
              <p:nvPr/>
            </p:nvSpPr>
            <p:spPr>
              <a:xfrm>
                <a:off x="6948824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1" name="Google Shape;4431;p24"/>
              <p:cNvSpPr/>
              <p:nvPr/>
            </p:nvSpPr>
            <p:spPr>
              <a:xfrm>
                <a:off x="6893248" y="4498958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2" name="Google Shape;4432;p24"/>
              <p:cNvSpPr/>
              <p:nvPr/>
            </p:nvSpPr>
            <p:spPr>
              <a:xfrm>
                <a:off x="6837677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3" name="Google Shape;4433;p24"/>
              <p:cNvSpPr/>
              <p:nvPr/>
            </p:nvSpPr>
            <p:spPr>
              <a:xfrm>
                <a:off x="6782101" y="4498958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4" name="Google Shape;4434;p24"/>
              <p:cNvSpPr/>
              <p:nvPr/>
            </p:nvSpPr>
            <p:spPr>
              <a:xfrm>
                <a:off x="6719586" y="4498958"/>
                <a:ext cx="62541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5" name="Google Shape;4435;p24"/>
              <p:cNvSpPr/>
              <p:nvPr/>
            </p:nvSpPr>
            <p:spPr>
              <a:xfrm>
                <a:off x="6670963" y="4498958"/>
                <a:ext cx="48644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4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9523" y="10885"/>
                    </a:lnTo>
                    <a:lnTo>
                      <a:pt x="952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6" name="Google Shape;4436;p24"/>
              <p:cNvSpPr/>
              <p:nvPr/>
            </p:nvSpPr>
            <p:spPr>
              <a:xfrm>
                <a:off x="6615387" y="4498958"/>
                <a:ext cx="556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7" name="Google Shape;4437;p24"/>
              <p:cNvSpPr/>
              <p:nvPr/>
            </p:nvSpPr>
            <p:spPr>
              <a:xfrm>
                <a:off x="6552862" y="4498958"/>
                <a:ext cx="62552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7" y="1088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8" name="Google Shape;4438;p24"/>
              <p:cNvSpPr/>
              <p:nvPr/>
            </p:nvSpPr>
            <p:spPr>
              <a:xfrm>
                <a:off x="6504240" y="4498958"/>
                <a:ext cx="48649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9" name="Google Shape;4439;p24"/>
              <p:cNvSpPr/>
              <p:nvPr/>
            </p:nvSpPr>
            <p:spPr>
              <a:xfrm>
                <a:off x="6448669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0" name="Google Shape;4440;p24"/>
              <p:cNvSpPr/>
              <p:nvPr/>
            </p:nvSpPr>
            <p:spPr>
              <a:xfrm>
                <a:off x="6386148" y="4498958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1" name="Google Shape;4441;p24"/>
              <p:cNvSpPr/>
              <p:nvPr/>
            </p:nvSpPr>
            <p:spPr>
              <a:xfrm>
                <a:off x="6337521" y="4498958"/>
                <a:ext cx="48649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886" extrusionOk="0">
                    <a:moveTo>
                      <a:pt x="1" y="1"/>
                    </a:moveTo>
                    <a:lnTo>
                      <a:pt x="1" y="10885"/>
                    </a:lnTo>
                    <a:lnTo>
                      <a:pt x="9525" y="1088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2" name="Google Shape;4442;p24"/>
              <p:cNvSpPr/>
              <p:nvPr/>
            </p:nvSpPr>
            <p:spPr>
              <a:xfrm>
                <a:off x="6281950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5" y="1088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3" name="Google Shape;4443;p24"/>
              <p:cNvSpPr/>
              <p:nvPr/>
            </p:nvSpPr>
            <p:spPr>
              <a:xfrm>
                <a:off x="6219430" y="4498958"/>
                <a:ext cx="62546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2245" y="1088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4" name="Google Shape;4444;p24"/>
              <p:cNvSpPr/>
              <p:nvPr/>
            </p:nvSpPr>
            <p:spPr>
              <a:xfrm>
                <a:off x="6552862" y="4436437"/>
                <a:ext cx="62552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12247" y="12246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5" name="Google Shape;4445;p24"/>
              <p:cNvSpPr/>
              <p:nvPr/>
            </p:nvSpPr>
            <p:spPr>
              <a:xfrm>
                <a:off x="6504240" y="4436437"/>
                <a:ext cx="48649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9525" y="12246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6" name="Google Shape;4446;p24"/>
              <p:cNvSpPr/>
              <p:nvPr/>
            </p:nvSpPr>
            <p:spPr>
              <a:xfrm>
                <a:off x="6448669" y="4436437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7" name="Google Shape;4447;p24"/>
              <p:cNvSpPr/>
              <p:nvPr/>
            </p:nvSpPr>
            <p:spPr>
              <a:xfrm>
                <a:off x="6386148" y="4436437"/>
                <a:ext cx="62546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12245" y="12246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8" name="Google Shape;4448;p24"/>
              <p:cNvSpPr/>
              <p:nvPr/>
            </p:nvSpPr>
            <p:spPr>
              <a:xfrm>
                <a:off x="6337521" y="4436437"/>
                <a:ext cx="48649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6" extrusionOk="0">
                    <a:moveTo>
                      <a:pt x="1" y="1"/>
                    </a:moveTo>
                    <a:lnTo>
                      <a:pt x="1" y="12246"/>
                    </a:lnTo>
                    <a:lnTo>
                      <a:pt x="9525" y="12246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9" name="Google Shape;4449;p24"/>
              <p:cNvSpPr/>
              <p:nvPr/>
            </p:nvSpPr>
            <p:spPr>
              <a:xfrm>
                <a:off x="6281950" y="4436437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0885" y="12246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0" name="Google Shape;4450;p24"/>
              <p:cNvSpPr/>
              <p:nvPr/>
            </p:nvSpPr>
            <p:spPr>
              <a:xfrm>
                <a:off x="6219430" y="4436437"/>
                <a:ext cx="62546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6" extrusionOk="0">
                    <a:moveTo>
                      <a:pt x="0" y="1"/>
                    </a:moveTo>
                    <a:lnTo>
                      <a:pt x="0" y="12246"/>
                    </a:lnTo>
                    <a:lnTo>
                      <a:pt x="12245" y="12246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1" name="Google Shape;4451;p24"/>
              <p:cNvSpPr/>
              <p:nvPr/>
            </p:nvSpPr>
            <p:spPr>
              <a:xfrm>
                <a:off x="6552862" y="4387810"/>
                <a:ext cx="62552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12247" y="9525"/>
                    </a:lnTo>
                    <a:lnTo>
                      <a:pt x="1224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2" name="Google Shape;4452;p24"/>
              <p:cNvSpPr/>
              <p:nvPr/>
            </p:nvSpPr>
            <p:spPr>
              <a:xfrm>
                <a:off x="6504240" y="4387810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3" name="Google Shape;4453;p24"/>
              <p:cNvSpPr/>
              <p:nvPr/>
            </p:nvSpPr>
            <p:spPr>
              <a:xfrm>
                <a:off x="6448669" y="4387810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4" name="Google Shape;4454;p24"/>
              <p:cNvSpPr/>
              <p:nvPr/>
            </p:nvSpPr>
            <p:spPr>
              <a:xfrm>
                <a:off x="6386148" y="4387810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12245" y="952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5" name="Google Shape;4455;p24"/>
              <p:cNvSpPr/>
              <p:nvPr/>
            </p:nvSpPr>
            <p:spPr>
              <a:xfrm>
                <a:off x="6337521" y="4387810"/>
                <a:ext cx="48649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 extrusionOk="0">
                    <a:moveTo>
                      <a:pt x="1" y="1"/>
                    </a:moveTo>
                    <a:lnTo>
                      <a:pt x="1" y="9525"/>
                    </a:lnTo>
                    <a:lnTo>
                      <a:pt x="9525" y="9525"/>
                    </a:lnTo>
                    <a:lnTo>
                      <a:pt x="9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6" name="Google Shape;4456;p24"/>
              <p:cNvSpPr/>
              <p:nvPr/>
            </p:nvSpPr>
            <p:spPr>
              <a:xfrm>
                <a:off x="6281950" y="4387810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0885" y="9525"/>
                    </a:lnTo>
                    <a:lnTo>
                      <a:pt x="1088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7" name="Google Shape;4457;p24"/>
              <p:cNvSpPr/>
              <p:nvPr/>
            </p:nvSpPr>
            <p:spPr>
              <a:xfrm>
                <a:off x="6219430" y="4387810"/>
                <a:ext cx="62546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9525" extrusionOk="0">
                    <a:moveTo>
                      <a:pt x="0" y="1"/>
                    </a:moveTo>
                    <a:lnTo>
                      <a:pt x="0" y="9525"/>
                    </a:lnTo>
                    <a:lnTo>
                      <a:pt x="12245" y="9525"/>
                    </a:lnTo>
                    <a:lnTo>
                      <a:pt x="1224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8" name="Google Shape;4458;p24"/>
              <p:cNvSpPr/>
              <p:nvPr/>
            </p:nvSpPr>
            <p:spPr>
              <a:xfrm>
                <a:off x="6163859" y="4387810"/>
                <a:ext cx="55595" cy="62546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6" extrusionOk="0">
                    <a:moveTo>
                      <a:pt x="0" y="1"/>
                    </a:moveTo>
                    <a:lnTo>
                      <a:pt x="0" y="12245"/>
                    </a:lnTo>
                    <a:lnTo>
                      <a:pt x="10884" y="1224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9" name="Google Shape;4459;p24"/>
              <p:cNvSpPr/>
              <p:nvPr/>
            </p:nvSpPr>
            <p:spPr>
              <a:xfrm>
                <a:off x="6163859" y="4450330"/>
                <a:ext cx="55595" cy="48649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9525" extrusionOk="0">
                    <a:moveTo>
                      <a:pt x="0" y="0"/>
                    </a:moveTo>
                    <a:lnTo>
                      <a:pt x="0" y="9525"/>
                    </a:lnTo>
                    <a:lnTo>
                      <a:pt x="10884" y="952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0" name="Google Shape;4460;p24"/>
              <p:cNvSpPr/>
              <p:nvPr/>
            </p:nvSpPr>
            <p:spPr>
              <a:xfrm>
                <a:off x="6163859" y="4498958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1" name="Google Shape;4461;p24"/>
              <p:cNvSpPr/>
              <p:nvPr/>
            </p:nvSpPr>
            <p:spPr>
              <a:xfrm>
                <a:off x="6163859" y="4554534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2" name="Google Shape;4462;p24"/>
              <p:cNvSpPr/>
              <p:nvPr/>
            </p:nvSpPr>
            <p:spPr>
              <a:xfrm>
                <a:off x="6163859" y="4610106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3" name="Google Shape;4463;p24"/>
              <p:cNvSpPr/>
              <p:nvPr/>
            </p:nvSpPr>
            <p:spPr>
              <a:xfrm>
                <a:off x="6163859" y="4665677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4" name="Google Shape;4464;p24"/>
              <p:cNvSpPr/>
              <p:nvPr/>
            </p:nvSpPr>
            <p:spPr>
              <a:xfrm>
                <a:off x="6163859" y="4721253"/>
                <a:ext cx="55595" cy="55595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5" extrusionOk="0">
                    <a:moveTo>
                      <a:pt x="0" y="0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5" name="Google Shape;4465;p24"/>
              <p:cNvSpPr/>
              <p:nvPr/>
            </p:nvSpPr>
            <p:spPr>
              <a:xfrm>
                <a:off x="6163859" y="4776825"/>
                <a:ext cx="5559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0886" extrusionOk="0">
                    <a:moveTo>
                      <a:pt x="0" y="1"/>
                    </a:moveTo>
                    <a:lnTo>
                      <a:pt x="0" y="10885"/>
                    </a:lnTo>
                    <a:lnTo>
                      <a:pt x="10884" y="10885"/>
                    </a:lnTo>
                    <a:lnTo>
                      <a:pt x="10884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6" name="Google Shape;4466;p24"/>
              <p:cNvSpPr/>
              <p:nvPr/>
            </p:nvSpPr>
            <p:spPr>
              <a:xfrm>
                <a:off x="6552862" y="4325295"/>
                <a:ext cx="62552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7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7" y="12245"/>
                    </a:lnTo>
                    <a:lnTo>
                      <a:pt x="122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7" name="Google Shape;4467;p24"/>
              <p:cNvSpPr/>
              <p:nvPr/>
            </p:nvSpPr>
            <p:spPr>
              <a:xfrm>
                <a:off x="6504240" y="4325295"/>
                <a:ext cx="48649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8" name="Google Shape;4468;p24"/>
              <p:cNvSpPr/>
              <p:nvPr/>
            </p:nvSpPr>
            <p:spPr>
              <a:xfrm>
                <a:off x="6448669" y="4325295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9" name="Google Shape;4469;p24"/>
              <p:cNvSpPr/>
              <p:nvPr/>
            </p:nvSpPr>
            <p:spPr>
              <a:xfrm>
                <a:off x="6386148" y="4325295"/>
                <a:ext cx="62546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0" name="Google Shape;4470;p24"/>
              <p:cNvSpPr/>
              <p:nvPr/>
            </p:nvSpPr>
            <p:spPr>
              <a:xfrm>
                <a:off x="6337521" y="4325295"/>
                <a:ext cx="48649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245" extrusionOk="0">
                    <a:moveTo>
                      <a:pt x="1" y="0"/>
                    </a:moveTo>
                    <a:lnTo>
                      <a:pt x="1" y="12245"/>
                    </a:lnTo>
                    <a:lnTo>
                      <a:pt x="9525" y="1224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1" name="Google Shape;4471;p24"/>
              <p:cNvSpPr/>
              <p:nvPr/>
            </p:nvSpPr>
            <p:spPr>
              <a:xfrm>
                <a:off x="6281950" y="4325295"/>
                <a:ext cx="55595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0885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0885" y="12245"/>
                    </a:lnTo>
                    <a:lnTo>
                      <a:pt x="1088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2" name="Google Shape;4472;p24"/>
              <p:cNvSpPr/>
              <p:nvPr/>
            </p:nvSpPr>
            <p:spPr>
              <a:xfrm>
                <a:off x="6219430" y="4325295"/>
                <a:ext cx="62546" cy="62541"/>
              </a:xfrm>
              <a:custGeom>
                <a:avLst/>
                <a:gdLst/>
                <a:ahLst/>
                <a:cxnLst/>
                <a:rect l="l" t="t" r="r" b="b"/>
                <a:pathLst>
                  <a:path w="12246" h="12245" extrusionOk="0">
                    <a:moveTo>
                      <a:pt x="0" y="0"/>
                    </a:moveTo>
                    <a:lnTo>
                      <a:pt x="0" y="12245"/>
                    </a:lnTo>
                    <a:lnTo>
                      <a:pt x="12245" y="12245"/>
                    </a:lnTo>
                    <a:lnTo>
                      <a:pt x="122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73" name="Google Shape;4473;p24"/>
            <p:cNvGrpSpPr/>
            <p:nvPr/>
          </p:nvGrpSpPr>
          <p:grpSpPr>
            <a:xfrm flipH="1">
              <a:off x="0" y="1474590"/>
              <a:ext cx="9144000" cy="3853085"/>
              <a:chOff x="0" y="1474590"/>
              <a:chExt cx="9144000" cy="3853085"/>
            </a:xfrm>
          </p:grpSpPr>
          <p:sp>
            <p:nvSpPr>
              <p:cNvPr id="4474" name="Google Shape;4474;p24"/>
              <p:cNvSpPr/>
              <p:nvPr/>
            </p:nvSpPr>
            <p:spPr>
              <a:xfrm>
                <a:off x="0" y="4025575"/>
                <a:ext cx="9144000" cy="5670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5" name="Google Shape;4475;p24"/>
              <p:cNvSpPr/>
              <p:nvPr/>
            </p:nvSpPr>
            <p:spPr>
              <a:xfrm>
                <a:off x="0" y="4598775"/>
                <a:ext cx="9144000" cy="155700"/>
              </a:xfrm>
              <a:prstGeom prst="rect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6" name="Google Shape;4476;p24"/>
              <p:cNvSpPr/>
              <p:nvPr/>
            </p:nvSpPr>
            <p:spPr>
              <a:xfrm>
                <a:off x="0" y="4760675"/>
                <a:ext cx="9144000" cy="5670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7" name="Google Shape;4477;p24"/>
              <p:cNvSpPr/>
              <p:nvPr/>
            </p:nvSpPr>
            <p:spPr>
              <a:xfrm>
                <a:off x="0" y="1475275"/>
                <a:ext cx="1611600" cy="5670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8" name="Google Shape;4478;p24"/>
              <p:cNvSpPr/>
              <p:nvPr/>
            </p:nvSpPr>
            <p:spPr>
              <a:xfrm>
                <a:off x="0" y="2048475"/>
                <a:ext cx="1611600" cy="155700"/>
              </a:xfrm>
              <a:prstGeom prst="rect">
                <a:avLst/>
              </a:pr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9" name="Google Shape;4479;p24"/>
              <p:cNvSpPr/>
              <p:nvPr/>
            </p:nvSpPr>
            <p:spPr>
              <a:xfrm>
                <a:off x="0" y="2204175"/>
                <a:ext cx="1611600" cy="182130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480" name="Google Shape;4480;p24"/>
              <p:cNvGrpSpPr/>
              <p:nvPr/>
            </p:nvGrpSpPr>
            <p:grpSpPr>
              <a:xfrm>
                <a:off x="514651" y="1474590"/>
                <a:ext cx="582277" cy="2550888"/>
                <a:chOff x="573900" y="1154950"/>
                <a:chExt cx="538000" cy="2396100"/>
              </a:xfrm>
            </p:grpSpPr>
            <p:sp>
              <p:nvSpPr>
                <p:cNvPr id="4481" name="Google Shape;4481;p24"/>
                <p:cNvSpPr/>
                <p:nvPr/>
              </p:nvSpPr>
              <p:spPr>
                <a:xfrm>
                  <a:off x="573900" y="1154950"/>
                  <a:ext cx="71700" cy="2396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2" name="Google Shape;4482;p24"/>
                <p:cNvSpPr/>
                <p:nvPr/>
              </p:nvSpPr>
              <p:spPr>
                <a:xfrm>
                  <a:off x="1040200" y="1154950"/>
                  <a:ext cx="71700" cy="2396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3" name="Google Shape;4483;p24"/>
                <p:cNvSpPr/>
                <p:nvPr/>
              </p:nvSpPr>
              <p:spPr>
                <a:xfrm>
                  <a:off x="595400" y="1377388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4" name="Google Shape;4484;p24"/>
                <p:cNvSpPr/>
                <p:nvPr/>
              </p:nvSpPr>
              <p:spPr>
                <a:xfrm>
                  <a:off x="595400" y="1754013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5" name="Google Shape;4485;p24"/>
                <p:cNvSpPr/>
                <p:nvPr/>
              </p:nvSpPr>
              <p:spPr>
                <a:xfrm>
                  <a:off x="613325" y="2130638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6" name="Google Shape;4486;p24"/>
                <p:cNvSpPr/>
                <p:nvPr/>
              </p:nvSpPr>
              <p:spPr>
                <a:xfrm>
                  <a:off x="595400" y="2507263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7" name="Google Shape;4487;p24"/>
                <p:cNvSpPr/>
                <p:nvPr/>
              </p:nvSpPr>
              <p:spPr>
                <a:xfrm>
                  <a:off x="595400" y="2883888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8" name="Google Shape;4488;p24"/>
                <p:cNvSpPr/>
                <p:nvPr/>
              </p:nvSpPr>
              <p:spPr>
                <a:xfrm>
                  <a:off x="613325" y="3260513"/>
                  <a:ext cx="477000" cy="681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489" name="Google Shape;4489;p24"/>
            <p:cNvSpPr/>
            <p:nvPr/>
          </p:nvSpPr>
          <p:spPr>
            <a:xfrm>
              <a:off x="4159775" y="4005175"/>
              <a:ext cx="1250700" cy="1322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">
    <p:spTree>
      <p:nvGrpSpPr>
        <p:cNvPr id="1" name="Shape 4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1" name="Google Shape;4491;p25"/>
          <p:cNvGrpSpPr/>
          <p:nvPr/>
        </p:nvGrpSpPr>
        <p:grpSpPr>
          <a:xfrm flipH="1">
            <a:off x="8293513" y="2942503"/>
            <a:ext cx="1443946" cy="721968"/>
            <a:chOff x="311697" y="-12"/>
            <a:chExt cx="4437449" cy="2218709"/>
          </a:xfrm>
        </p:grpSpPr>
        <p:sp>
          <p:nvSpPr>
            <p:cNvPr id="4492" name="Google Shape;4492;p25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1" name="Google Shape;4501;p25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2" name="Google Shape;4502;p25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25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25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3" name="Google Shape;4543;p25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4" name="Google Shape;4544;p25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4" name="Google Shape;4564;p25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5" name="Google Shape;4565;p25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25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25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25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25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25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25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1" name="Google Shape;4591;p25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2" name="Google Shape;4592;p25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25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25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25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25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7" name="Google Shape;4597;p25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25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25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25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25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25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25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25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25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25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25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25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25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25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25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25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25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25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25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25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25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25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25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25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25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25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25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25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25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25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25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25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25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25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25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25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25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25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25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25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25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25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25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25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25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25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25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25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25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25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25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25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25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25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25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25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25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25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25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25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25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25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25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25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25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25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25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25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25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25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25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25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25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25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25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25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25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25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25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25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25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25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25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25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25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25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25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25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25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25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25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25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25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25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1" name="Google Shape;4691;p25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2" name="Google Shape;4692;p25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3" name="Google Shape;4693;p25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4" name="Google Shape;4694;p25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5" name="Google Shape;4695;p25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6" name="Google Shape;4696;p25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7" name="Google Shape;4697;p25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8" name="Google Shape;4698;p25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9" name="Google Shape;4699;p25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0" name="Google Shape;4700;p25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1" name="Google Shape;4701;p25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2" name="Google Shape;4702;p25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3" name="Google Shape;4703;p25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4" name="Google Shape;4704;p25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5" name="Google Shape;4705;p25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6" name="Google Shape;4706;p25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7" name="Google Shape;4707;p25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8" name="Google Shape;4708;p25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9" name="Google Shape;4709;p25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0" name="Google Shape;4710;p25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1" name="Google Shape;4711;p25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2" name="Google Shape;4712;p25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3" name="Google Shape;4713;p25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4" name="Google Shape;4714;p25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5" name="Google Shape;4715;p25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6" name="Google Shape;4716;p25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7" name="Google Shape;4717;p25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8" name="Google Shape;4718;p25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9" name="Google Shape;4719;p25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0" name="Google Shape;4720;p25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1" name="Google Shape;4721;p25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2" name="Google Shape;4722;p25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3" name="Google Shape;4723;p25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4" name="Google Shape;4724;p25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25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25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25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25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25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25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25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25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25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25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25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25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25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25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25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25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25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25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25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25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25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25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7" name="Google Shape;4747;p25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8" name="Google Shape;4748;p25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9" name="Google Shape;4749;p25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25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25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2" name="Google Shape;4752;p25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25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25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5" name="Google Shape;4755;p25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6" name="Google Shape;4756;p25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25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8" name="Google Shape;4758;p25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9" name="Google Shape;4759;p25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0" name="Google Shape;4760;p25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25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2" name="Google Shape;4762;p25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3" name="Google Shape;4763;p25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25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25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6" name="Google Shape;4766;p25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7" name="Google Shape;4767;p25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25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9" name="Google Shape;4769;p25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0" name="Google Shape;4770;p25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1" name="Google Shape;4771;p25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25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3" name="Google Shape;4773;p25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4" name="Google Shape;4774;p25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25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6" name="Google Shape;4776;p25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7" name="Google Shape;4777;p25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8" name="Google Shape;4778;p25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9" name="Google Shape;4779;p25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0" name="Google Shape;4780;p25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1" name="Google Shape;4781;p25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2" name="Google Shape;4782;p25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25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25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25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25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7" name="Google Shape;4787;p25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25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25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25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25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2" name="Google Shape;4792;p25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25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25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5" name="Google Shape;4795;p25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6" name="Google Shape;4796;p25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25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25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25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25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1" name="Google Shape;4801;p25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2" name="Google Shape;4802;p25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25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4" name="Google Shape;4804;p25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5" name="Google Shape;4805;p25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6" name="Google Shape;4806;p25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7" name="Google Shape;4807;p25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8" name="Google Shape;4808;p25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25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0" name="Google Shape;4810;p25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1" name="Google Shape;4811;p25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2" name="Google Shape;4812;p25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25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4" name="Google Shape;4814;p25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5" name="Google Shape;4815;p25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25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25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25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25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25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21" name="Google Shape;4821;p25"/>
          <p:cNvGrpSpPr/>
          <p:nvPr/>
        </p:nvGrpSpPr>
        <p:grpSpPr>
          <a:xfrm flipH="1">
            <a:off x="-1055437" y="935378"/>
            <a:ext cx="1443946" cy="721968"/>
            <a:chOff x="311697" y="-12"/>
            <a:chExt cx="4437449" cy="2218709"/>
          </a:xfrm>
        </p:grpSpPr>
        <p:sp>
          <p:nvSpPr>
            <p:cNvPr id="4822" name="Google Shape;4822;p25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3" name="Google Shape;4823;p25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4" name="Google Shape;4824;p25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5" name="Google Shape;4825;p25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6" name="Google Shape;4826;p25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7" name="Google Shape;4827;p25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8" name="Google Shape;4828;p25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25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0" name="Google Shape;4830;p25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1" name="Google Shape;4831;p25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2" name="Google Shape;4832;p25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3" name="Google Shape;4833;p25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25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5" name="Google Shape;4835;p25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6" name="Google Shape;4836;p25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7" name="Google Shape;4837;p25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8" name="Google Shape;4838;p25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9" name="Google Shape;4839;p25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0" name="Google Shape;4840;p25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1" name="Google Shape;4841;p25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2" name="Google Shape;4842;p25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3" name="Google Shape;4843;p25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4" name="Google Shape;4844;p25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5" name="Google Shape;4845;p25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6" name="Google Shape;4846;p25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7" name="Google Shape;4847;p25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8" name="Google Shape;4848;p25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9" name="Google Shape;4849;p25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0" name="Google Shape;4850;p25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1" name="Google Shape;4851;p25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2" name="Google Shape;4852;p25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3" name="Google Shape;4853;p25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4" name="Google Shape;4854;p25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5" name="Google Shape;4855;p25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6" name="Google Shape;4856;p25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7" name="Google Shape;4857;p25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8" name="Google Shape;4858;p25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9" name="Google Shape;4859;p25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0" name="Google Shape;4860;p25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1" name="Google Shape;4861;p25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2" name="Google Shape;4862;p25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3" name="Google Shape;4863;p25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4" name="Google Shape;4864;p25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5" name="Google Shape;4865;p25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6" name="Google Shape;4866;p25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7" name="Google Shape;4867;p25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8" name="Google Shape;4868;p25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9" name="Google Shape;4869;p25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0" name="Google Shape;4870;p25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1" name="Google Shape;4871;p25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2" name="Google Shape;4872;p25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3" name="Google Shape;4873;p25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4" name="Google Shape;4874;p25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5" name="Google Shape;4875;p25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6" name="Google Shape;4876;p25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7" name="Google Shape;4877;p25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8" name="Google Shape;4878;p25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9" name="Google Shape;4879;p25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0" name="Google Shape;4880;p25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1" name="Google Shape;4881;p25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2" name="Google Shape;4882;p25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3" name="Google Shape;4883;p25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4" name="Google Shape;4884;p25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5" name="Google Shape;4885;p25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6" name="Google Shape;4886;p25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7" name="Google Shape;4887;p25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8" name="Google Shape;4888;p25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9" name="Google Shape;4889;p25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0" name="Google Shape;4890;p25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1" name="Google Shape;4891;p25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2" name="Google Shape;4892;p25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3" name="Google Shape;4893;p25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25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25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6" name="Google Shape;4896;p25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7" name="Google Shape;4897;p25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8" name="Google Shape;4898;p25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25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25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25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2" name="Google Shape;4902;p25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3" name="Google Shape;4903;p25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4" name="Google Shape;4904;p25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5" name="Google Shape;4905;p25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6" name="Google Shape;4906;p25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7" name="Google Shape;4907;p25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25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9" name="Google Shape;4909;p25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0" name="Google Shape;4910;p25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25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25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25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25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5" name="Google Shape;4915;p25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25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25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25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25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25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25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25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25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25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25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25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25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25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25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25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25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25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25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25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25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25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25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25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25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25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25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25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25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25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25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25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25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25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25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25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25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25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25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25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25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25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25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25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25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25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25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25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25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25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25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25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25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8" name="Google Shape;4968;p25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25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25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25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25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3" name="Google Shape;4973;p25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25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25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25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25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25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25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25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25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25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25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25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25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25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25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25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25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25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25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25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25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25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25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25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25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25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25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25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25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25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25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25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25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25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25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25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25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25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25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2" name="Google Shape;5012;p25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25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25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25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25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25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25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9" name="Google Shape;5019;p25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0" name="Google Shape;5020;p25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25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25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3" name="Google Shape;5023;p25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4" name="Google Shape;5024;p25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25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25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25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25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25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0" name="Google Shape;5030;p25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1" name="Google Shape;5031;p25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25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25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4" name="Google Shape;5034;p25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5" name="Google Shape;5035;p25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6" name="Google Shape;5036;p25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7" name="Google Shape;5037;p25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8" name="Google Shape;5038;p25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9" name="Google Shape;5039;p25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0" name="Google Shape;5040;p25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1" name="Google Shape;5041;p25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2" name="Google Shape;5042;p25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3" name="Google Shape;5043;p25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4" name="Google Shape;5044;p25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5" name="Google Shape;5045;p25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6" name="Google Shape;5046;p25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7" name="Google Shape;5047;p25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8" name="Google Shape;5048;p25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9" name="Google Shape;5049;p25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0" name="Google Shape;5050;p25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1" name="Google Shape;5051;p25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2" name="Google Shape;5052;p25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3" name="Google Shape;5053;p25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4" name="Google Shape;5054;p25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5" name="Google Shape;5055;p25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6" name="Google Shape;5056;p25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7" name="Google Shape;5057;p25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8" name="Google Shape;5058;p25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9" name="Google Shape;5059;p25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0" name="Google Shape;5060;p25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1" name="Google Shape;5061;p25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2" name="Google Shape;5062;p25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3" name="Google Shape;5063;p25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4" name="Google Shape;5064;p25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5" name="Google Shape;5065;p25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6" name="Google Shape;5066;p25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7" name="Google Shape;5067;p25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8" name="Google Shape;5068;p25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9" name="Google Shape;5069;p25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0" name="Google Shape;5070;p25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1" name="Google Shape;5071;p25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2" name="Google Shape;5072;p25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3" name="Google Shape;5073;p25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4" name="Google Shape;5074;p25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5" name="Google Shape;5075;p25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6" name="Google Shape;5076;p25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7" name="Google Shape;5077;p25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8" name="Google Shape;5078;p25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9" name="Google Shape;5079;p25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0" name="Google Shape;5080;p25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1" name="Google Shape;5081;p25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2" name="Google Shape;5082;p25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3" name="Google Shape;5083;p25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4" name="Google Shape;5084;p25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5" name="Google Shape;5085;p25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6" name="Google Shape;5086;p25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7" name="Google Shape;5087;p25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8" name="Google Shape;5088;p25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9" name="Google Shape;5089;p25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0" name="Google Shape;5090;p25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1" name="Google Shape;5091;p25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2" name="Google Shape;5092;p25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3" name="Google Shape;5093;p25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4" name="Google Shape;5094;p25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5" name="Google Shape;5095;p25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6" name="Google Shape;5096;p25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7" name="Google Shape;5097;p25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8" name="Google Shape;5098;p25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9" name="Google Shape;5099;p25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0" name="Google Shape;5100;p25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1" name="Google Shape;5101;p25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2" name="Google Shape;5102;p25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3" name="Google Shape;5103;p25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4" name="Google Shape;5104;p25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5" name="Google Shape;5105;p25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6" name="Google Shape;5106;p25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7" name="Google Shape;5107;p25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8" name="Google Shape;5108;p25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9" name="Google Shape;5109;p25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0" name="Google Shape;5110;p25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1" name="Google Shape;5111;p25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2" name="Google Shape;5112;p25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3" name="Google Shape;5113;p25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4" name="Google Shape;5114;p25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5" name="Google Shape;5115;p25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6" name="Google Shape;5116;p25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7" name="Google Shape;5117;p25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8" name="Google Shape;5118;p25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9" name="Google Shape;5119;p25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0" name="Google Shape;5120;p25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1" name="Google Shape;5121;p25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2" name="Google Shape;5122;p25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3" name="Google Shape;5123;p25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4" name="Google Shape;5124;p25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5" name="Google Shape;5125;p25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6" name="Google Shape;5126;p25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7" name="Google Shape;5127;p25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8" name="Google Shape;5128;p25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9" name="Google Shape;5129;p25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0" name="Google Shape;5130;p25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1" name="Google Shape;5131;p25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2" name="Google Shape;5132;p25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3" name="Google Shape;5133;p25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4" name="Google Shape;5134;p25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5" name="Google Shape;5135;p25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6" name="Google Shape;5136;p25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7" name="Google Shape;5137;p25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8" name="Google Shape;5138;p25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9" name="Google Shape;5139;p25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0" name="Google Shape;5140;p25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1" name="Google Shape;5141;p25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2" name="Google Shape;5142;p25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3" name="Google Shape;5143;p25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4" name="Google Shape;5144;p25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5" name="Google Shape;5145;p25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6" name="Google Shape;5146;p25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7" name="Google Shape;5147;p25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8" name="Google Shape;5148;p25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9" name="Google Shape;5149;p25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0" name="Google Shape;5150;p25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51" name="Google Shape;5151;p25"/>
          <p:cNvGrpSpPr/>
          <p:nvPr/>
        </p:nvGrpSpPr>
        <p:grpSpPr>
          <a:xfrm flipH="1">
            <a:off x="4062359" y="461843"/>
            <a:ext cx="1019282" cy="509637"/>
            <a:chOff x="311697" y="-12"/>
            <a:chExt cx="4437449" cy="2218709"/>
          </a:xfrm>
        </p:grpSpPr>
        <p:sp>
          <p:nvSpPr>
            <p:cNvPr id="5152" name="Google Shape;5152;p25"/>
            <p:cNvSpPr/>
            <p:nvPr/>
          </p:nvSpPr>
          <p:spPr>
            <a:xfrm>
              <a:off x="2400974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3" name="Google Shape;5153;p25"/>
            <p:cNvSpPr/>
            <p:nvPr/>
          </p:nvSpPr>
          <p:spPr>
            <a:xfrm>
              <a:off x="2253074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4" name="Google Shape;5154;p25"/>
            <p:cNvSpPr/>
            <p:nvPr/>
          </p:nvSpPr>
          <p:spPr>
            <a:xfrm>
              <a:off x="208667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5" name="Google Shape;5155;p25"/>
            <p:cNvSpPr/>
            <p:nvPr/>
          </p:nvSpPr>
          <p:spPr>
            <a:xfrm>
              <a:off x="195724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6" name="Google Shape;5156;p25"/>
            <p:cNvSpPr/>
            <p:nvPr/>
          </p:nvSpPr>
          <p:spPr>
            <a:xfrm>
              <a:off x="1790857" y="2070781"/>
              <a:ext cx="166400" cy="147916"/>
            </a:xfrm>
            <a:custGeom>
              <a:avLst/>
              <a:gdLst/>
              <a:ahLst/>
              <a:cxnLst/>
              <a:rect l="l" t="t" r="r" b="b"/>
              <a:pathLst>
                <a:path w="1071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7" name="Google Shape;5157;p25"/>
            <p:cNvSpPr/>
            <p:nvPr/>
          </p:nvSpPr>
          <p:spPr>
            <a:xfrm>
              <a:off x="164291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8" name="Google Shape;5158;p25"/>
            <p:cNvSpPr/>
            <p:nvPr/>
          </p:nvSpPr>
          <p:spPr>
            <a:xfrm>
              <a:off x="1513494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9" name="Google Shape;5159;p25"/>
            <p:cNvSpPr/>
            <p:nvPr/>
          </p:nvSpPr>
          <p:spPr>
            <a:xfrm>
              <a:off x="1347094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0" name="Google Shape;5160;p25"/>
            <p:cNvSpPr/>
            <p:nvPr/>
          </p:nvSpPr>
          <p:spPr>
            <a:xfrm>
              <a:off x="119917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1" name="Google Shape;5161;p25"/>
            <p:cNvSpPr/>
            <p:nvPr/>
          </p:nvSpPr>
          <p:spPr>
            <a:xfrm>
              <a:off x="1069761" y="2070781"/>
              <a:ext cx="129432" cy="147916"/>
            </a:xfrm>
            <a:custGeom>
              <a:avLst/>
              <a:gdLst/>
              <a:ahLst/>
              <a:cxnLst/>
              <a:rect l="l" t="t" r="r" b="b"/>
              <a:pathLst>
                <a:path w="833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2" name="Google Shape;5162;p25"/>
            <p:cNvSpPr/>
            <p:nvPr/>
          </p:nvSpPr>
          <p:spPr>
            <a:xfrm>
              <a:off x="903361" y="2070781"/>
              <a:ext cx="166415" cy="147916"/>
            </a:xfrm>
            <a:custGeom>
              <a:avLst/>
              <a:gdLst/>
              <a:ahLst/>
              <a:cxnLst/>
              <a:rect l="l" t="t" r="r" b="b"/>
              <a:pathLst>
                <a:path w="1071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3" name="Google Shape;5163;p25"/>
            <p:cNvSpPr/>
            <p:nvPr/>
          </p:nvSpPr>
          <p:spPr>
            <a:xfrm>
              <a:off x="755430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4" name="Google Shape;5164;p25"/>
            <p:cNvSpPr/>
            <p:nvPr/>
          </p:nvSpPr>
          <p:spPr>
            <a:xfrm>
              <a:off x="625998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5" name="Google Shape;5165;p25"/>
            <p:cNvSpPr/>
            <p:nvPr/>
          </p:nvSpPr>
          <p:spPr>
            <a:xfrm>
              <a:off x="2400974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6" name="Google Shape;5166;p25"/>
            <p:cNvSpPr/>
            <p:nvPr/>
          </p:nvSpPr>
          <p:spPr>
            <a:xfrm>
              <a:off x="225307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7" name="Google Shape;5167;p25"/>
            <p:cNvSpPr/>
            <p:nvPr/>
          </p:nvSpPr>
          <p:spPr>
            <a:xfrm>
              <a:off x="208667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8" name="Google Shape;5168;p25"/>
            <p:cNvSpPr/>
            <p:nvPr/>
          </p:nvSpPr>
          <p:spPr>
            <a:xfrm>
              <a:off x="195724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9" name="Google Shape;5169;p25"/>
            <p:cNvSpPr/>
            <p:nvPr/>
          </p:nvSpPr>
          <p:spPr>
            <a:xfrm>
              <a:off x="1790857" y="192286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0" name="Google Shape;5170;p25"/>
            <p:cNvSpPr/>
            <p:nvPr/>
          </p:nvSpPr>
          <p:spPr>
            <a:xfrm>
              <a:off x="164291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1" name="Google Shape;5171;p25"/>
            <p:cNvSpPr/>
            <p:nvPr/>
          </p:nvSpPr>
          <p:spPr>
            <a:xfrm>
              <a:off x="1513494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2" name="Google Shape;5172;p25"/>
            <p:cNvSpPr/>
            <p:nvPr/>
          </p:nvSpPr>
          <p:spPr>
            <a:xfrm>
              <a:off x="1347094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3" name="Google Shape;5173;p25"/>
            <p:cNvSpPr/>
            <p:nvPr/>
          </p:nvSpPr>
          <p:spPr>
            <a:xfrm>
              <a:off x="119917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4" name="Google Shape;5174;p25"/>
            <p:cNvSpPr/>
            <p:nvPr/>
          </p:nvSpPr>
          <p:spPr>
            <a:xfrm>
              <a:off x="1069761" y="192286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5" name="Google Shape;5175;p25"/>
            <p:cNvSpPr/>
            <p:nvPr/>
          </p:nvSpPr>
          <p:spPr>
            <a:xfrm>
              <a:off x="903361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6" name="Google Shape;5176;p25"/>
            <p:cNvSpPr/>
            <p:nvPr/>
          </p:nvSpPr>
          <p:spPr>
            <a:xfrm>
              <a:off x="755430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7" name="Google Shape;5177;p25"/>
            <p:cNvSpPr/>
            <p:nvPr/>
          </p:nvSpPr>
          <p:spPr>
            <a:xfrm>
              <a:off x="625998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8" name="Google Shape;5178;p25"/>
            <p:cNvSpPr/>
            <p:nvPr/>
          </p:nvSpPr>
          <p:spPr>
            <a:xfrm>
              <a:off x="459598" y="192286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9" name="Google Shape;5179;p25"/>
            <p:cNvSpPr/>
            <p:nvPr/>
          </p:nvSpPr>
          <p:spPr>
            <a:xfrm>
              <a:off x="311697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0" name="Google Shape;5180;p25"/>
            <p:cNvSpPr/>
            <p:nvPr/>
          </p:nvSpPr>
          <p:spPr>
            <a:xfrm>
              <a:off x="2400974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1" name="Google Shape;5181;p25"/>
            <p:cNvSpPr/>
            <p:nvPr/>
          </p:nvSpPr>
          <p:spPr>
            <a:xfrm>
              <a:off x="225307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2" name="Google Shape;5182;p25"/>
            <p:cNvSpPr/>
            <p:nvPr/>
          </p:nvSpPr>
          <p:spPr>
            <a:xfrm>
              <a:off x="208667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3" name="Google Shape;5183;p25"/>
            <p:cNvSpPr/>
            <p:nvPr/>
          </p:nvSpPr>
          <p:spPr>
            <a:xfrm>
              <a:off x="195724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4" name="Google Shape;5184;p25"/>
            <p:cNvSpPr/>
            <p:nvPr/>
          </p:nvSpPr>
          <p:spPr>
            <a:xfrm>
              <a:off x="1790857" y="175648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5" name="Google Shape;5185;p25"/>
            <p:cNvSpPr/>
            <p:nvPr/>
          </p:nvSpPr>
          <p:spPr>
            <a:xfrm>
              <a:off x="164291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6" name="Google Shape;5186;p25"/>
            <p:cNvSpPr/>
            <p:nvPr/>
          </p:nvSpPr>
          <p:spPr>
            <a:xfrm>
              <a:off x="1513494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7" name="Google Shape;5187;p25"/>
            <p:cNvSpPr/>
            <p:nvPr/>
          </p:nvSpPr>
          <p:spPr>
            <a:xfrm>
              <a:off x="1347094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8" name="Google Shape;5188;p25"/>
            <p:cNvSpPr/>
            <p:nvPr/>
          </p:nvSpPr>
          <p:spPr>
            <a:xfrm>
              <a:off x="119917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9" name="Google Shape;5189;p25"/>
            <p:cNvSpPr/>
            <p:nvPr/>
          </p:nvSpPr>
          <p:spPr>
            <a:xfrm>
              <a:off x="1069761" y="175648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0" name="Google Shape;5190;p25"/>
            <p:cNvSpPr/>
            <p:nvPr/>
          </p:nvSpPr>
          <p:spPr>
            <a:xfrm>
              <a:off x="903361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1" name="Google Shape;5191;p25"/>
            <p:cNvSpPr/>
            <p:nvPr/>
          </p:nvSpPr>
          <p:spPr>
            <a:xfrm>
              <a:off x="755430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2" name="Google Shape;5192;p25"/>
            <p:cNvSpPr/>
            <p:nvPr/>
          </p:nvSpPr>
          <p:spPr>
            <a:xfrm>
              <a:off x="625998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3" name="Google Shape;5193;p25"/>
            <p:cNvSpPr/>
            <p:nvPr/>
          </p:nvSpPr>
          <p:spPr>
            <a:xfrm>
              <a:off x="459598" y="175648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4" name="Google Shape;5194;p25"/>
            <p:cNvSpPr/>
            <p:nvPr/>
          </p:nvSpPr>
          <p:spPr>
            <a:xfrm>
              <a:off x="311697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5" name="Google Shape;5195;p25"/>
            <p:cNvSpPr/>
            <p:nvPr/>
          </p:nvSpPr>
          <p:spPr>
            <a:xfrm>
              <a:off x="2400974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6" name="Google Shape;5196;p25"/>
            <p:cNvSpPr/>
            <p:nvPr/>
          </p:nvSpPr>
          <p:spPr>
            <a:xfrm>
              <a:off x="225307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7" name="Google Shape;5197;p25"/>
            <p:cNvSpPr/>
            <p:nvPr/>
          </p:nvSpPr>
          <p:spPr>
            <a:xfrm>
              <a:off x="208667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8" name="Google Shape;5198;p25"/>
            <p:cNvSpPr/>
            <p:nvPr/>
          </p:nvSpPr>
          <p:spPr>
            <a:xfrm>
              <a:off x="195724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9" name="Google Shape;5199;p25"/>
            <p:cNvSpPr/>
            <p:nvPr/>
          </p:nvSpPr>
          <p:spPr>
            <a:xfrm>
              <a:off x="1790857" y="162704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0" name="Google Shape;5200;p25"/>
            <p:cNvSpPr/>
            <p:nvPr/>
          </p:nvSpPr>
          <p:spPr>
            <a:xfrm>
              <a:off x="164291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1" name="Google Shape;5201;p25"/>
            <p:cNvSpPr/>
            <p:nvPr/>
          </p:nvSpPr>
          <p:spPr>
            <a:xfrm>
              <a:off x="1513494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2" name="Google Shape;5202;p25"/>
            <p:cNvSpPr/>
            <p:nvPr/>
          </p:nvSpPr>
          <p:spPr>
            <a:xfrm>
              <a:off x="1347094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3" name="Google Shape;5203;p25"/>
            <p:cNvSpPr/>
            <p:nvPr/>
          </p:nvSpPr>
          <p:spPr>
            <a:xfrm>
              <a:off x="119917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4" name="Google Shape;5204;p25"/>
            <p:cNvSpPr/>
            <p:nvPr/>
          </p:nvSpPr>
          <p:spPr>
            <a:xfrm>
              <a:off x="1069761" y="162704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5" name="Google Shape;5205;p25"/>
            <p:cNvSpPr/>
            <p:nvPr/>
          </p:nvSpPr>
          <p:spPr>
            <a:xfrm>
              <a:off x="903361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6" name="Google Shape;5206;p25"/>
            <p:cNvSpPr/>
            <p:nvPr/>
          </p:nvSpPr>
          <p:spPr>
            <a:xfrm>
              <a:off x="755430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7" name="Google Shape;5207;p25"/>
            <p:cNvSpPr/>
            <p:nvPr/>
          </p:nvSpPr>
          <p:spPr>
            <a:xfrm>
              <a:off x="625998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8" name="Google Shape;5208;p25"/>
            <p:cNvSpPr/>
            <p:nvPr/>
          </p:nvSpPr>
          <p:spPr>
            <a:xfrm>
              <a:off x="459598" y="162704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9" name="Google Shape;5209;p25"/>
            <p:cNvSpPr/>
            <p:nvPr/>
          </p:nvSpPr>
          <p:spPr>
            <a:xfrm>
              <a:off x="311697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0" name="Google Shape;5210;p25"/>
            <p:cNvSpPr/>
            <p:nvPr/>
          </p:nvSpPr>
          <p:spPr>
            <a:xfrm>
              <a:off x="2400974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1" name="Google Shape;5211;p25"/>
            <p:cNvSpPr/>
            <p:nvPr/>
          </p:nvSpPr>
          <p:spPr>
            <a:xfrm>
              <a:off x="225307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2" name="Google Shape;5212;p25"/>
            <p:cNvSpPr/>
            <p:nvPr/>
          </p:nvSpPr>
          <p:spPr>
            <a:xfrm>
              <a:off x="208667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3" name="Google Shape;5213;p25"/>
            <p:cNvSpPr/>
            <p:nvPr/>
          </p:nvSpPr>
          <p:spPr>
            <a:xfrm>
              <a:off x="195724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4" name="Google Shape;5214;p25"/>
            <p:cNvSpPr/>
            <p:nvPr/>
          </p:nvSpPr>
          <p:spPr>
            <a:xfrm>
              <a:off x="1790857" y="1460633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5" name="Google Shape;5215;p25"/>
            <p:cNvSpPr/>
            <p:nvPr/>
          </p:nvSpPr>
          <p:spPr>
            <a:xfrm>
              <a:off x="164291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6" name="Google Shape;5216;p25"/>
            <p:cNvSpPr/>
            <p:nvPr/>
          </p:nvSpPr>
          <p:spPr>
            <a:xfrm>
              <a:off x="1513494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7" name="Google Shape;5217;p25"/>
            <p:cNvSpPr/>
            <p:nvPr/>
          </p:nvSpPr>
          <p:spPr>
            <a:xfrm>
              <a:off x="1347094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8" name="Google Shape;5218;p25"/>
            <p:cNvSpPr/>
            <p:nvPr/>
          </p:nvSpPr>
          <p:spPr>
            <a:xfrm>
              <a:off x="119917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9" name="Google Shape;5219;p25"/>
            <p:cNvSpPr/>
            <p:nvPr/>
          </p:nvSpPr>
          <p:spPr>
            <a:xfrm>
              <a:off x="1069761" y="1460633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0" name="Google Shape;5220;p25"/>
            <p:cNvSpPr/>
            <p:nvPr/>
          </p:nvSpPr>
          <p:spPr>
            <a:xfrm>
              <a:off x="903361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1" name="Google Shape;5221;p25"/>
            <p:cNvSpPr/>
            <p:nvPr/>
          </p:nvSpPr>
          <p:spPr>
            <a:xfrm>
              <a:off x="755430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2" name="Google Shape;5222;p25"/>
            <p:cNvSpPr/>
            <p:nvPr/>
          </p:nvSpPr>
          <p:spPr>
            <a:xfrm>
              <a:off x="625998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3" name="Google Shape;5223;p25"/>
            <p:cNvSpPr/>
            <p:nvPr/>
          </p:nvSpPr>
          <p:spPr>
            <a:xfrm>
              <a:off x="459598" y="1460633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4" name="Google Shape;5224;p25"/>
            <p:cNvSpPr/>
            <p:nvPr/>
          </p:nvSpPr>
          <p:spPr>
            <a:xfrm>
              <a:off x="311697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5" name="Google Shape;5225;p25"/>
            <p:cNvSpPr/>
            <p:nvPr/>
          </p:nvSpPr>
          <p:spPr>
            <a:xfrm>
              <a:off x="2400974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6" name="Google Shape;5226;p25"/>
            <p:cNvSpPr/>
            <p:nvPr/>
          </p:nvSpPr>
          <p:spPr>
            <a:xfrm>
              <a:off x="225307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7" name="Google Shape;5227;p25"/>
            <p:cNvSpPr/>
            <p:nvPr/>
          </p:nvSpPr>
          <p:spPr>
            <a:xfrm>
              <a:off x="208667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8" name="Google Shape;5228;p25"/>
            <p:cNvSpPr/>
            <p:nvPr/>
          </p:nvSpPr>
          <p:spPr>
            <a:xfrm>
              <a:off x="195724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9" name="Google Shape;5229;p25"/>
            <p:cNvSpPr/>
            <p:nvPr/>
          </p:nvSpPr>
          <p:spPr>
            <a:xfrm>
              <a:off x="1790857" y="1331201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0" name="Google Shape;5230;p25"/>
            <p:cNvSpPr/>
            <p:nvPr/>
          </p:nvSpPr>
          <p:spPr>
            <a:xfrm>
              <a:off x="164291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1" name="Google Shape;5231;p25"/>
            <p:cNvSpPr/>
            <p:nvPr/>
          </p:nvSpPr>
          <p:spPr>
            <a:xfrm>
              <a:off x="1513494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2" name="Google Shape;5232;p25"/>
            <p:cNvSpPr/>
            <p:nvPr/>
          </p:nvSpPr>
          <p:spPr>
            <a:xfrm>
              <a:off x="1347094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3" name="Google Shape;5233;p25"/>
            <p:cNvSpPr/>
            <p:nvPr/>
          </p:nvSpPr>
          <p:spPr>
            <a:xfrm>
              <a:off x="119917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4" name="Google Shape;5234;p25"/>
            <p:cNvSpPr/>
            <p:nvPr/>
          </p:nvSpPr>
          <p:spPr>
            <a:xfrm>
              <a:off x="1069761" y="1331201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5" name="Google Shape;5235;p25"/>
            <p:cNvSpPr/>
            <p:nvPr/>
          </p:nvSpPr>
          <p:spPr>
            <a:xfrm>
              <a:off x="903361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6" name="Google Shape;5236;p25"/>
            <p:cNvSpPr/>
            <p:nvPr/>
          </p:nvSpPr>
          <p:spPr>
            <a:xfrm>
              <a:off x="755430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7" name="Google Shape;5237;p25"/>
            <p:cNvSpPr/>
            <p:nvPr/>
          </p:nvSpPr>
          <p:spPr>
            <a:xfrm>
              <a:off x="625998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8" name="Google Shape;5238;p25"/>
            <p:cNvSpPr/>
            <p:nvPr/>
          </p:nvSpPr>
          <p:spPr>
            <a:xfrm>
              <a:off x="459598" y="1331201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9" name="Google Shape;5239;p25"/>
            <p:cNvSpPr/>
            <p:nvPr/>
          </p:nvSpPr>
          <p:spPr>
            <a:xfrm>
              <a:off x="2400974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0" name="Google Shape;5240;p25"/>
            <p:cNvSpPr/>
            <p:nvPr/>
          </p:nvSpPr>
          <p:spPr>
            <a:xfrm>
              <a:off x="2253074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1" name="Google Shape;5241;p25"/>
            <p:cNvSpPr/>
            <p:nvPr/>
          </p:nvSpPr>
          <p:spPr>
            <a:xfrm>
              <a:off x="208667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2" name="Google Shape;5242;p25"/>
            <p:cNvSpPr/>
            <p:nvPr/>
          </p:nvSpPr>
          <p:spPr>
            <a:xfrm>
              <a:off x="195724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3" name="Google Shape;5243;p25"/>
            <p:cNvSpPr/>
            <p:nvPr/>
          </p:nvSpPr>
          <p:spPr>
            <a:xfrm>
              <a:off x="1790857" y="1183285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4" name="Google Shape;5244;p25"/>
            <p:cNvSpPr/>
            <p:nvPr/>
          </p:nvSpPr>
          <p:spPr>
            <a:xfrm>
              <a:off x="164291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5" name="Google Shape;5245;p25"/>
            <p:cNvSpPr/>
            <p:nvPr/>
          </p:nvSpPr>
          <p:spPr>
            <a:xfrm>
              <a:off x="1513494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6" name="Google Shape;5246;p25"/>
            <p:cNvSpPr/>
            <p:nvPr/>
          </p:nvSpPr>
          <p:spPr>
            <a:xfrm>
              <a:off x="1347094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7" name="Google Shape;5247;p25"/>
            <p:cNvSpPr/>
            <p:nvPr/>
          </p:nvSpPr>
          <p:spPr>
            <a:xfrm>
              <a:off x="119917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8" name="Google Shape;5248;p25"/>
            <p:cNvSpPr/>
            <p:nvPr/>
          </p:nvSpPr>
          <p:spPr>
            <a:xfrm>
              <a:off x="1069761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9" name="Google Shape;5249;p25"/>
            <p:cNvSpPr/>
            <p:nvPr/>
          </p:nvSpPr>
          <p:spPr>
            <a:xfrm>
              <a:off x="903361" y="1183285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0" name="Google Shape;5250;p25"/>
            <p:cNvSpPr/>
            <p:nvPr/>
          </p:nvSpPr>
          <p:spPr>
            <a:xfrm>
              <a:off x="755430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1" name="Google Shape;5251;p25"/>
            <p:cNvSpPr/>
            <p:nvPr/>
          </p:nvSpPr>
          <p:spPr>
            <a:xfrm>
              <a:off x="626013" y="1183285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2" y="9523"/>
                  </a:lnTo>
                  <a:lnTo>
                    <a:pt x="83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2" name="Google Shape;5252;p25"/>
            <p:cNvSpPr/>
            <p:nvPr/>
          </p:nvSpPr>
          <p:spPr>
            <a:xfrm>
              <a:off x="2400974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3" name="Google Shape;5253;p25"/>
            <p:cNvSpPr/>
            <p:nvPr/>
          </p:nvSpPr>
          <p:spPr>
            <a:xfrm>
              <a:off x="2253074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4" name="Google Shape;5254;p25"/>
            <p:cNvSpPr/>
            <p:nvPr/>
          </p:nvSpPr>
          <p:spPr>
            <a:xfrm>
              <a:off x="208667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5" name="Google Shape;5255;p25"/>
            <p:cNvSpPr/>
            <p:nvPr/>
          </p:nvSpPr>
          <p:spPr>
            <a:xfrm>
              <a:off x="195724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6" name="Google Shape;5256;p25"/>
            <p:cNvSpPr/>
            <p:nvPr/>
          </p:nvSpPr>
          <p:spPr>
            <a:xfrm>
              <a:off x="1790857" y="101690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7" name="Google Shape;5257;p25"/>
            <p:cNvSpPr/>
            <p:nvPr/>
          </p:nvSpPr>
          <p:spPr>
            <a:xfrm>
              <a:off x="164291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8" name="Google Shape;5258;p25"/>
            <p:cNvSpPr/>
            <p:nvPr/>
          </p:nvSpPr>
          <p:spPr>
            <a:xfrm>
              <a:off x="1513494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9" name="Google Shape;5259;p25"/>
            <p:cNvSpPr/>
            <p:nvPr/>
          </p:nvSpPr>
          <p:spPr>
            <a:xfrm>
              <a:off x="1347094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0" name="Google Shape;5260;p25"/>
            <p:cNvSpPr/>
            <p:nvPr/>
          </p:nvSpPr>
          <p:spPr>
            <a:xfrm>
              <a:off x="1199178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1" name="Google Shape;5261;p25"/>
            <p:cNvSpPr/>
            <p:nvPr/>
          </p:nvSpPr>
          <p:spPr>
            <a:xfrm>
              <a:off x="1069761" y="1016900"/>
              <a:ext cx="129432" cy="166400"/>
            </a:xfrm>
            <a:custGeom>
              <a:avLst/>
              <a:gdLst/>
              <a:ahLst/>
              <a:cxnLst/>
              <a:rect l="l" t="t" r="r" b="b"/>
              <a:pathLst>
                <a:path w="833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2" name="Google Shape;5262;p25"/>
            <p:cNvSpPr/>
            <p:nvPr/>
          </p:nvSpPr>
          <p:spPr>
            <a:xfrm>
              <a:off x="903361" y="101690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3" name="Google Shape;5263;p25"/>
            <p:cNvSpPr/>
            <p:nvPr/>
          </p:nvSpPr>
          <p:spPr>
            <a:xfrm>
              <a:off x="755430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4" name="Google Shape;5264;p25"/>
            <p:cNvSpPr/>
            <p:nvPr/>
          </p:nvSpPr>
          <p:spPr>
            <a:xfrm>
              <a:off x="2400974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5" name="Google Shape;5265;p25"/>
            <p:cNvSpPr/>
            <p:nvPr/>
          </p:nvSpPr>
          <p:spPr>
            <a:xfrm>
              <a:off x="2253074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6" name="Google Shape;5266;p25"/>
            <p:cNvSpPr/>
            <p:nvPr/>
          </p:nvSpPr>
          <p:spPr>
            <a:xfrm>
              <a:off x="208667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7" name="Google Shape;5267;p25"/>
            <p:cNvSpPr/>
            <p:nvPr/>
          </p:nvSpPr>
          <p:spPr>
            <a:xfrm>
              <a:off x="195724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8" name="Google Shape;5268;p25"/>
            <p:cNvSpPr/>
            <p:nvPr/>
          </p:nvSpPr>
          <p:spPr>
            <a:xfrm>
              <a:off x="1790857" y="887468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9" name="Google Shape;5269;p25"/>
            <p:cNvSpPr/>
            <p:nvPr/>
          </p:nvSpPr>
          <p:spPr>
            <a:xfrm>
              <a:off x="164291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0" name="Google Shape;5270;p25"/>
            <p:cNvSpPr/>
            <p:nvPr/>
          </p:nvSpPr>
          <p:spPr>
            <a:xfrm>
              <a:off x="1513494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1" name="Google Shape;5271;p25"/>
            <p:cNvSpPr/>
            <p:nvPr/>
          </p:nvSpPr>
          <p:spPr>
            <a:xfrm>
              <a:off x="1347094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2" name="Google Shape;5272;p25"/>
            <p:cNvSpPr/>
            <p:nvPr/>
          </p:nvSpPr>
          <p:spPr>
            <a:xfrm>
              <a:off x="1199178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3" name="Google Shape;5273;p25"/>
            <p:cNvSpPr/>
            <p:nvPr/>
          </p:nvSpPr>
          <p:spPr>
            <a:xfrm>
              <a:off x="1069761" y="887468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4" name="Google Shape;5274;p25"/>
            <p:cNvSpPr/>
            <p:nvPr/>
          </p:nvSpPr>
          <p:spPr>
            <a:xfrm>
              <a:off x="903361" y="887468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3" y="833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5" name="Google Shape;5275;p25"/>
            <p:cNvSpPr/>
            <p:nvPr/>
          </p:nvSpPr>
          <p:spPr>
            <a:xfrm>
              <a:off x="755430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6" name="Google Shape;5276;p25"/>
            <p:cNvSpPr/>
            <p:nvPr/>
          </p:nvSpPr>
          <p:spPr>
            <a:xfrm>
              <a:off x="2400974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7" name="Google Shape;5277;p25"/>
            <p:cNvSpPr/>
            <p:nvPr/>
          </p:nvSpPr>
          <p:spPr>
            <a:xfrm>
              <a:off x="2253074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8" name="Google Shape;5278;p25"/>
            <p:cNvSpPr/>
            <p:nvPr/>
          </p:nvSpPr>
          <p:spPr>
            <a:xfrm>
              <a:off x="208667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9" name="Google Shape;5279;p25"/>
            <p:cNvSpPr/>
            <p:nvPr/>
          </p:nvSpPr>
          <p:spPr>
            <a:xfrm>
              <a:off x="195724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8334" y="952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0" name="Google Shape;5280;p25"/>
            <p:cNvSpPr/>
            <p:nvPr/>
          </p:nvSpPr>
          <p:spPr>
            <a:xfrm>
              <a:off x="1790857" y="739552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1" name="Google Shape;5281;p25"/>
            <p:cNvSpPr/>
            <p:nvPr/>
          </p:nvSpPr>
          <p:spPr>
            <a:xfrm>
              <a:off x="164291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2" name="Google Shape;5282;p25"/>
            <p:cNvSpPr/>
            <p:nvPr/>
          </p:nvSpPr>
          <p:spPr>
            <a:xfrm>
              <a:off x="1513494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3" name="Google Shape;5283;p25"/>
            <p:cNvSpPr/>
            <p:nvPr/>
          </p:nvSpPr>
          <p:spPr>
            <a:xfrm>
              <a:off x="1347094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4" name="Google Shape;5284;p25"/>
            <p:cNvSpPr/>
            <p:nvPr/>
          </p:nvSpPr>
          <p:spPr>
            <a:xfrm>
              <a:off x="1199178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5" name="Google Shape;5285;p25"/>
            <p:cNvSpPr/>
            <p:nvPr/>
          </p:nvSpPr>
          <p:spPr>
            <a:xfrm>
              <a:off x="1069761" y="739552"/>
              <a:ext cx="129432" cy="147932"/>
            </a:xfrm>
            <a:custGeom>
              <a:avLst/>
              <a:gdLst/>
              <a:ahLst/>
              <a:cxnLst/>
              <a:rect l="l" t="t" r="r" b="b"/>
              <a:pathLst>
                <a:path w="833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6" name="Google Shape;5286;p25"/>
            <p:cNvSpPr/>
            <p:nvPr/>
          </p:nvSpPr>
          <p:spPr>
            <a:xfrm>
              <a:off x="903361" y="739552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3" y="952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7" name="Google Shape;5287;p25"/>
            <p:cNvSpPr/>
            <p:nvPr/>
          </p:nvSpPr>
          <p:spPr>
            <a:xfrm>
              <a:off x="2400974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8" name="Google Shape;5288;p25"/>
            <p:cNvSpPr/>
            <p:nvPr/>
          </p:nvSpPr>
          <p:spPr>
            <a:xfrm>
              <a:off x="2253074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9" name="Google Shape;5289;p25"/>
            <p:cNvSpPr/>
            <p:nvPr/>
          </p:nvSpPr>
          <p:spPr>
            <a:xfrm>
              <a:off x="2086674" y="573137"/>
              <a:ext cx="166415" cy="166431"/>
            </a:xfrm>
            <a:custGeom>
              <a:avLst/>
              <a:gdLst/>
              <a:ahLst/>
              <a:cxnLst/>
              <a:rect l="l" t="t" r="r" b="b"/>
              <a:pathLst>
                <a:path w="1071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0" name="Google Shape;5290;p25"/>
            <p:cNvSpPr/>
            <p:nvPr/>
          </p:nvSpPr>
          <p:spPr>
            <a:xfrm>
              <a:off x="195724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8334" y="10715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1" name="Google Shape;5291;p25"/>
            <p:cNvSpPr/>
            <p:nvPr/>
          </p:nvSpPr>
          <p:spPr>
            <a:xfrm>
              <a:off x="1790857" y="573137"/>
              <a:ext cx="166400" cy="166431"/>
            </a:xfrm>
            <a:custGeom>
              <a:avLst/>
              <a:gdLst/>
              <a:ahLst/>
              <a:cxnLst/>
              <a:rect l="l" t="t" r="r" b="b"/>
              <a:pathLst>
                <a:path w="1071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3" y="10715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2" name="Google Shape;5292;p25"/>
            <p:cNvSpPr/>
            <p:nvPr/>
          </p:nvSpPr>
          <p:spPr>
            <a:xfrm>
              <a:off x="164291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3" name="Google Shape;5293;p25"/>
            <p:cNvSpPr/>
            <p:nvPr/>
          </p:nvSpPr>
          <p:spPr>
            <a:xfrm>
              <a:off x="1513494" y="573137"/>
              <a:ext cx="129432" cy="166431"/>
            </a:xfrm>
            <a:custGeom>
              <a:avLst/>
              <a:gdLst/>
              <a:ahLst/>
              <a:cxnLst/>
              <a:rect l="l" t="t" r="r" b="b"/>
              <a:pathLst>
                <a:path w="833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4" name="Google Shape;5294;p25"/>
            <p:cNvSpPr/>
            <p:nvPr/>
          </p:nvSpPr>
          <p:spPr>
            <a:xfrm>
              <a:off x="2400974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5" name="Google Shape;5295;p25"/>
            <p:cNvSpPr/>
            <p:nvPr/>
          </p:nvSpPr>
          <p:spPr>
            <a:xfrm>
              <a:off x="2253074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6" name="Google Shape;5296;p25"/>
            <p:cNvSpPr/>
            <p:nvPr/>
          </p:nvSpPr>
          <p:spPr>
            <a:xfrm>
              <a:off x="2086674" y="443705"/>
              <a:ext cx="166415" cy="129448"/>
            </a:xfrm>
            <a:custGeom>
              <a:avLst/>
              <a:gdLst/>
              <a:ahLst/>
              <a:cxnLst/>
              <a:rect l="l" t="t" r="r" b="b"/>
              <a:pathLst>
                <a:path w="1071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7" name="Google Shape;5297;p25"/>
            <p:cNvSpPr/>
            <p:nvPr/>
          </p:nvSpPr>
          <p:spPr>
            <a:xfrm>
              <a:off x="195724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8334" y="8334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8" name="Google Shape;5298;p25"/>
            <p:cNvSpPr/>
            <p:nvPr/>
          </p:nvSpPr>
          <p:spPr>
            <a:xfrm>
              <a:off x="1790857" y="443705"/>
              <a:ext cx="166400" cy="129448"/>
            </a:xfrm>
            <a:custGeom>
              <a:avLst/>
              <a:gdLst/>
              <a:ahLst/>
              <a:cxnLst/>
              <a:rect l="l" t="t" r="r" b="b"/>
              <a:pathLst>
                <a:path w="1071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3" y="8334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9" name="Google Shape;5299;p25"/>
            <p:cNvSpPr/>
            <p:nvPr/>
          </p:nvSpPr>
          <p:spPr>
            <a:xfrm>
              <a:off x="164291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0" name="Google Shape;5300;p25"/>
            <p:cNvSpPr/>
            <p:nvPr/>
          </p:nvSpPr>
          <p:spPr>
            <a:xfrm>
              <a:off x="1513494" y="443705"/>
              <a:ext cx="129432" cy="129448"/>
            </a:xfrm>
            <a:custGeom>
              <a:avLst/>
              <a:gdLst/>
              <a:ahLst/>
              <a:cxnLst/>
              <a:rect l="l" t="t" r="r" b="b"/>
              <a:pathLst>
                <a:path w="833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1" name="Google Shape;5301;p25"/>
            <p:cNvSpPr/>
            <p:nvPr/>
          </p:nvSpPr>
          <p:spPr>
            <a:xfrm>
              <a:off x="2400974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2" name="Google Shape;5302;p25"/>
            <p:cNvSpPr/>
            <p:nvPr/>
          </p:nvSpPr>
          <p:spPr>
            <a:xfrm>
              <a:off x="2253074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3" name="Google Shape;5303;p25"/>
            <p:cNvSpPr/>
            <p:nvPr/>
          </p:nvSpPr>
          <p:spPr>
            <a:xfrm>
              <a:off x="2086674" y="277320"/>
              <a:ext cx="166415" cy="166400"/>
            </a:xfrm>
            <a:custGeom>
              <a:avLst/>
              <a:gdLst/>
              <a:ahLst/>
              <a:cxnLst/>
              <a:rect l="l" t="t" r="r" b="b"/>
              <a:pathLst>
                <a:path w="1071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4" name="Google Shape;5304;p25"/>
            <p:cNvSpPr/>
            <p:nvPr/>
          </p:nvSpPr>
          <p:spPr>
            <a:xfrm>
              <a:off x="195724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8334" y="1071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5" name="Google Shape;5305;p25"/>
            <p:cNvSpPr/>
            <p:nvPr/>
          </p:nvSpPr>
          <p:spPr>
            <a:xfrm>
              <a:off x="1790857" y="277320"/>
              <a:ext cx="166400" cy="166400"/>
            </a:xfrm>
            <a:custGeom>
              <a:avLst/>
              <a:gdLst/>
              <a:ahLst/>
              <a:cxnLst/>
              <a:rect l="l" t="t" r="r" b="b"/>
              <a:pathLst>
                <a:path w="1071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3" y="1071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6" name="Google Shape;5306;p25"/>
            <p:cNvSpPr/>
            <p:nvPr/>
          </p:nvSpPr>
          <p:spPr>
            <a:xfrm>
              <a:off x="164291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7" name="Google Shape;5307;p25"/>
            <p:cNvSpPr/>
            <p:nvPr/>
          </p:nvSpPr>
          <p:spPr>
            <a:xfrm>
              <a:off x="2400974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8" name="Google Shape;5308;p25"/>
            <p:cNvSpPr/>
            <p:nvPr/>
          </p:nvSpPr>
          <p:spPr>
            <a:xfrm>
              <a:off x="2253074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9" name="Google Shape;5309;p25"/>
            <p:cNvSpPr/>
            <p:nvPr/>
          </p:nvSpPr>
          <p:spPr>
            <a:xfrm>
              <a:off x="2086674" y="129404"/>
              <a:ext cx="166415" cy="147932"/>
            </a:xfrm>
            <a:custGeom>
              <a:avLst/>
              <a:gdLst/>
              <a:ahLst/>
              <a:cxnLst/>
              <a:rect l="l" t="t" r="r" b="b"/>
              <a:pathLst>
                <a:path w="1071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0" name="Google Shape;5310;p25"/>
            <p:cNvSpPr/>
            <p:nvPr/>
          </p:nvSpPr>
          <p:spPr>
            <a:xfrm>
              <a:off x="195724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8334" y="9523"/>
                  </a:lnTo>
                  <a:lnTo>
                    <a:pt x="833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1" name="Google Shape;5311;p25"/>
            <p:cNvSpPr/>
            <p:nvPr/>
          </p:nvSpPr>
          <p:spPr>
            <a:xfrm>
              <a:off x="1790857" y="129404"/>
              <a:ext cx="166400" cy="147932"/>
            </a:xfrm>
            <a:custGeom>
              <a:avLst/>
              <a:gdLst/>
              <a:ahLst/>
              <a:cxnLst/>
              <a:rect l="l" t="t" r="r" b="b"/>
              <a:pathLst>
                <a:path w="1071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3" y="9523"/>
                  </a:lnTo>
                  <a:lnTo>
                    <a:pt x="1071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2" name="Google Shape;5312;p25"/>
            <p:cNvSpPr/>
            <p:nvPr/>
          </p:nvSpPr>
          <p:spPr>
            <a:xfrm>
              <a:off x="2400974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3" name="Google Shape;5313;p25"/>
            <p:cNvSpPr/>
            <p:nvPr/>
          </p:nvSpPr>
          <p:spPr>
            <a:xfrm>
              <a:off x="2253074" y="-12"/>
              <a:ext cx="147916" cy="129432"/>
            </a:xfrm>
            <a:custGeom>
              <a:avLst/>
              <a:gdLst/>
              <a:ahLst/>
              <a:cxnLst/>
              <a:rect l="l" t="t" r="r" b="b"/>
              <a:pathLst>
                <a:path w="9523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4" name="Google Shape;5314;p25"/>
            <p:cNvSpPr/>
            <p:nvPr/>
          </p:nvSpPr>
          <p:spPr>
            <a:xfrm>
              <a:off x="2086674" y="-12"/>
              <a:ext cx="166415" cy="129432"/>
            </a:xfrm>
            <a:custGeom>
              <a:avLst/>
              <a:gdLst/>
              <a:ahLst/>
              <a:cxnLst/>
              <a:rect l="l" t="t" r="r" b="b"/>
              <a:pathLst>
                <a:path w="1071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10713" y="8333"/>
                  </a:lnTo>
                  <a:lnTo>
                    <a:pt x="1071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5" name="Google Shape;5315;p25"/>
            <p:cNvSpPr/>
            <p:nvPr/>
          </p:nvSpPr>
          <p:spPr>
            <a:xfrm>
              <a:off x="195724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8334" y="8333"/>
                  </a:lnTo>
                  <a:lnTo>
                    <a:pt x="833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6" name="Google Shape;5316;p25"/>
            <p:cNvSpPr/>
            <p:nvPr/>
          </p:nvSpPr>
          <p:spPr>
            <a:xfrm>
              <a:off x="253040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7" name="Google Shape;5317;p25"/>
            <p:cNvSpPr/>
            <p:nvPr/>
          </p:nvSpPr>
          <p:spPr>
            <a:xfrm>
              <a:off x="2678322" y="2070781"/>
              <a:ext cx="129448" cy="147916"/>
            </a:xfrm>
            <a:custGeom>
              <a:avLst/>
              <a:gdLst/>
              <a:ahLst/>
              <a:cxnLst/>
              <a:rect l="l" t="t" r="r" b="b"/>
              <a:pathLst>
                <a:path w="833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8" name="Google Shape;5318;p25"/>
            <p:cNvSpPr/>
            <p:nvPr/>
          </p:nvSpPr>
          <p:spPr>
            <a:xfrm>
              <a:off x="2807755" y="2070781"/>
              <a:ext cx="166431" cy="147916"/>
            </a:xfrm>
            <a:custGeom>
              <a:avLst/>
              <a:gdLst/>
              <a:ahLst/>
              <a:cxnLst/>
              <a:rect l="l" t="t" r="r" b="b"/>
              <a:pathLst>
                <a:path w="10715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9" name="Google Shape;5319;p25"/>
            <p:cNvSpPr/>
            <p:nvPr/>
          </p:nvSpPr>
          <p:spPr>
            <a:xfrm>
              <a:off x="2974170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0" name="Google Shape;5320;p25"/>
            <p:cNvSpPr/>
            <p:nvPr/>
          </p:nvSpPr>
          <p:spPr>
            <a:xfrm>
              <a:off x="312208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1" name="Google Shape;5321;p25"/>
            <p:cNvSpPr/>
            <p:nvPr/>
          </p:nvSpPr>
          <p:spPr>
            <a:xfrm>
              <a:off x="326998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2" name="Google Shape;5322;p25"/>
            <p:cNvSpPr/>
            <p:nvPr/>
          </p:nvSpPr>
          <p:spPr>
            <a:xfrm>
              <a:off x="341790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3" name="Google Shape;5323;p25"/>
            <p:cNvSpPr/>
            <p:nvPr/>
          </p:nvSpPr>
          <p:spPr>
            <a:xfrm>
              <a:off x="3565818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4" name="Google Shape;5324;p25"/>
            <p:cNvSpPr/>
            <p:nvPr/>
          </p:nvSpPr>
          <p:spPr>
            <a:xfrm>
              <a:off x="3713719" y="2070781"/>
              <a:ext cx="147963" cy="147916"/>
            </a:xfrm>
            <a:custGeom>
              <a:avLst/>
              <a:gdLst/>
              <a:ahLst/>
              <a:cxnLst/>
              <a:rect l="l" t="t" r="r" b="b"/>
              <a:pathLst>
                <a:path w="9526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5" name="Google Shape;5325;p25"/>
            <p:cNvSpPr/>
            <p:nvPr/>
          </p:nvSpPr>
          <p:spPr>
            <a:xfrm>
              <a:off x="3861666" y="2070781"/>
              <a:ext cx="147916" cy="147916"/>
            </a:xfrm>
            <a:custGeom>
              <a:avLst/>
              <a:gdLst/>
              <a:ahLst/>
              <a:cxnLst/>
              <a:rect l="l" t="t" r="r" b="b"/>
              <a:pathLst>
                <a:path w="9523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6" name="Google Shape;5326;p25"/>
            <p:cNvSpPr/>
            <p:nvPr/>
          </p:nvSpPr>
          <p:spPr>
            <a:xfrm>
              <a:off x="4009566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7" name="Google Shape;5327;p25"/>
            <p:cNvSpPr/>
            <p:nvPr/>
          </p:nvSpPr>
          <p:spPr>
            <a:xfrm>
              <a:off x="4157482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1" y="0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8" name="Google Shape;5328;p25"/>
            <p:cNvSpPr/>
            <p:nvPr/>
          </p:nvSpPr>
          <p:spPr>
            <a:xfrm>
              <a:off x="4305398" y="2070781"/>
              <a:ext cx="147932" cy="147916"/>
            </a:xfrm>
            <a:custGeom>
              <a:avLst/>
              <a:gdLst/>
              <a:ahLst/>
              <a:cxnLst/>
              <a:rect l="l" t="t" r="r" b="b"/>
              <a:pathLst>
                <a:path w="9524" h="9523" extrusionOk="0">
                  <a:moveTo>
                    <a:pt x="0" y="0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9" name="Google Shape;5329;p25"/>
            <p:cNvSpPr/>
            <p:nvPr/>
          </p:nvSpPr>
          <p:spPr>
            <a:xfrm>
              <a:off x="253040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0" name="Google Shape;5330;p25"/>
            <p:cNvSpPr/>
            <p:nvPr/>
          </p:nvSpPr>
          <p:spPr>
            <a:xfrm>
              <a:off x="2678322" y="192286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1" name="Google Shape;5331;p25"/>
            <p:cNvSpPr/>
            <p:nvPr/>
          </p:nvSpPr>
          <p:spPr>
            <a:xfrm>
              <a:off x="2807755" y="192286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2" name="Google Shape;5332;p25"/>
            <p:cNvSpPr/>
            <p:nvPr/>
          </p:nvSpPr>
          <p:spPr>
            <a:xfrm>
              <a:off x="2974170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3" name="Google Shape;5333;p25"/>
            <p:cNvSpPr/>
            <p:nvPr/>
          </p:nvSpPr>
          <p:spPr>
            <a:xfrm>
              <a:off x="312208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4" name="Google Shape;5334;p25"/>
            <p:cNvSpPr/>
            <p:nvPr/>
          </p:nvSpPr>
          <p:spPr>
            <a:xfrm>
              <a:off x="326998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5" name="Google Shape;5335;p25"/>
            <p:cNvSpPr/>
            <p:nvPr/>
          </p:nvSpPr>
          <p:spPr>
            <a:xfrm>
              <a:off x="341790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6" name="Google Shape;5336;p25"/>
            <p:cNvSpPr/>
            <p:nvPr/>
          </p:nvSpPr>
          <p:spPr>
            <a:xfrm>
              <a:off x="3565818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7" name="Google Shape;5337;p25"/>
            <p:cNvSpPr/>
            <p:nvPr/>
          </p:nvSpPr>
          <p:spPr>
            <a:xfrm>
              <a:off x="3713719" y="192286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8" name="Google Shape;5338;p25"/>
            <p:cNvSpPr/>
            <p:nvPr/>
          </p:nvSpPr>
          <p:spPr>
            <a:xfrm>
              <a:off x="3861666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9" name="Google Shape;5339;p25"/>
            <p:cNvSpPr/>
            <p:nvPr/>
          </p:nvSpPr>
          <p:spPr>
            <a:xfrm>
              <a:off x="4009566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0" name="Google Shape;5340;p25"/>
            <p:cNvSpPr/>
            <p:nvPr/>
          </p:nvSpPr>
          <p:spPr>
            <a:xfrm>
              <a:off x="4157482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1" name="Google Shape;5341;p25"/>
            <p:cNvSpPr/>
            <p:nvPr/>
          </p:nvSpPr>
          <p:spPr>
            <a:xfrm>
              <a:off x="4305398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2" name="Google Shape;5342;p25"/>
            <p:cNvSpPr/>
            <p:nvPr/>
          </p:nvSpPr>
          <p:spPr>
            <a:xfrm>
              <a:off x="4453314" y="192286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3" name="Google Shape;5343;p25"/>
            <p:cNvSpPr/>
            <p:nvPr/>
          </p:nvSpPr>
          <p:spPr>
            <a:xfrm>
              <a:off x="4601215" y="192286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4" name="Google Shape;5344;p25"/>
            <p:cNvSpPr/>
            <p:nvPr/>
          </p:nvSpPr>
          <p:spPr>
            <a:xfrm>
              <a:off x="253040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5" name="Google Shape;5345;p25"/>
            <p:cNvSpPr/>
            <p:nvPr/>
          </p:nvSpPr>
          <p:spPr>
            <a:xfrm>
              <a:off x="2678322" y="175648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6" name="Google Shape;5346;p25"/>
            <p:cNvSpPr/>
            <p:nvPr/>
          </p:nvSpPr>
          <p:spPr>
            <a:xfrm>
              <a:off x="2807755" y="175648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7" name="Google Shape;5347;p25"/>
            <p:cNvSpPr/>
            <p:nvPr/>
          </p:nvSpPr>
          <p:spPr>
            <a:xfrm>
              <a:off x="2974170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8" name="Google Shape;5348;p25"/>
            <p:cNvSpPr/>
            <p:nvPr/>
          </p:nvSpPr>
          <p:spPr>
            <a:xfrm>
              <a:off x="312208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9" name="Google Shape;5349;p25"/>
            <p:cNvSpPr/>
            <p:nvPr/>
          </p:nvSpPr>
          <p:spPr>
            <a:xfrm>
              <a:off x="326998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0" name="Google Shape;5350;p25"/>
            <p:cNvSpPr/>
            <p:nvPr/>
          </p:nvSpPr>
          <p:spPr>
            <a:xfrm>
              <a:off x="341790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1" name="Google Shape;5351;p25"/>
            <p:cNvSpPr/>
            <p:nvPr/>
          </p:nvSpPr>
          <p:spPr>
            <a:xfrm>
              <a:off x="3565818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2" name="Google Shape;5352;p25"/>
            <p:cNvSpPr/>
            <p:nvPr/>
          </p:nvSpPr>
          <p:spPr>
            <a:xfrm>
              <a:off x="3713719" y="175648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3" name="Google Shape;5353;p25"/>
            <p:cNvSpPr/>
            <p:nvPr/>
          </p:nvSpPr>
          <p:spPr>
            <a:xfrm>
              <a:off x="3861666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4" name="Google Shape;5354;p25"/>
            <p:cNvSpPr/>
            <p:nvPr/>
          </p:nvSpPr>
          <p:spPr>
            <a:xfrm>
              <a:off x="4009566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5" name="Google Shape;5355;p25"/>
            <p:cNvSpPr/>
            <p:nvPr/>
          </p:nvSpPr>
          <p:spPr>
            <a:xfrm>
              <a:off x="4157482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6" name="Google Shape;5356;p25"/>
            <p:cNvSpPr/>
            <p:nvPr/>
          </p:nvSpPr>
          <p:spPr>
            <a:xfrm>
              <a:off x="4305398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7" name="Google Shape;5357;p25"/>
            <p:cNvSpPr/>
            <p:nvPr/>
          </p:nvSpPr>
          <p:spPr>
            <a:xfrm>
              <a:off x="4453314" y="175648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8" name="Google Shape;5358;p25"/>
            <p:cNvSpPr/>
            <p:nvPr/>
          </p:nvSpPr>
          <p:spPr>
            <a:xfrm>
              <a:off x="4601215" y="175648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9" name="Google Shape;5359;p25"/>
            <p:cNvSpPr/>
            <p:nvPr/>
          </p:nvSpPr>
          <p:spPr>
            <a:xfrm>
              <a:off x="253040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0" name="Google Shape;5360;p25"/>
            <p:cNvSpPr/>
            <p:nvPr/>
          </p:nvSpPr>
          <p:spPr>
            <a:xfrm>
              <a:off x="2678322" y="162704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1" name="Google Shape;5361;p25"/>
            <p:cNvSpPr/>
            <p:nvPr/>
          </p:nvSpPr>
          <p:spPr>
            <a:xfrm>
              <a:off x="2807755" y="162704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2" name="Google Shape;5362;p25"/>
            <p:cNvSpPr/>
            <p:nvPr/>
          </p:nvSpPr>
          <p:spPr>
            <a:xfrm>
              <a:off x="2974170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3" name="Google Shape;5363;p25"/>
            <p:cNvSpPr/>
            <p:nvPr/>
          </p:nvSpPr>
          <p:spPr>
            <a:xfrm>
              <a:off x="312208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4" name="Google Shape;5364;p25"/>
            <p:cNvSpPr/>
            <p:nvPr/>
          </p:nvSpPr>
          <p:spPr>
            <a:xfrm>
              <a:off x="326998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5" name="Google Shape;5365;p25"/>
            <p:cNvSpPr/>
            <p:nvPr/>
          </p:nvSpPr>
          <p:spPr>
            <a:xfrm>
              <a:off x="341790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6" name="Google Shape;5366;p25"/>
            <p:cNvSpPr/>
            <p:nvPr/>
          </p:nvSpPr>
          <p:spPr>
            <a:xfrm>
              <a:off x="3565818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7" name="Google Shape;5367;p25"/>
            <p:cNvSpPr/>
            <p:nvPr/>
          </p:nvSpPr>
          <p:spPr>
            <a:xfrm>
              <a:off x="3713719" y="162704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8" name="Google Shape;5368;p25"/>
            <p:cNvSpPr/>
            <p:nvPr/>
          </p:nvSpPr>
          <p:spPr>
            <a:xfrm>
              <a:off x="3861666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9" name="Google Shape;5369;p25"/>
            <p:cNvSpPr/>
            <p:nvPr/>
          </p:nvSpPr>
          <p:spPr>
            <a:xfrm>
              <a:off x="4009566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0" name="Google Shape;5370;p25"/>
            <p:cNvSpPr/>
            <p:nvPr/>
          </p:nvSpPr>
          <p:spPr>
            <a:xfrm>
              <a:off x="4157482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1" name="Google Shape;5371;p25"/>
            <p:cNvSpPr/>
            <p:nvPr/>
          </p:nvSpPr>
          <p:spPr>
            <a:xfrm>
              <a:off x="4305398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2" name="Google Shape;5372;p25"/>
            <p:cNvSpPr/>
            <p:nvPr/>
          </p:nvSpPr>
          <p:spPr>
            <a:xfrm>
              <a:off x="4453314" y="162704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3" name="Google Shape;5373;p25"/>
            <p:cNvSpPr/>
            <p:nvPr/>
          </p:nvSpPr>
          <p:spPr>
            <a:xfrm>
              <a:off x="4601215" y="162704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4" name="Google Shape;5374;p25"/>
            <p:cNvSpPr/>
            <p:nvPr/>
          </p:nvSpPr>
          <p:spPr>
            <a:xfrm>
              <a:off x="253040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5" name="Google Shape;5375;p25"/>
            <p:cNvSpPr/>
            <p:nvPr/>
          </p:nvSpPr>
          <p:spPr>
            <a:xfrm>
              <a:off x="2678322" y="1460633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6" name="Google Shape;5376;p25"/>
            <p:cNvSpPr/>
            <p:nvPr/>
          </p:nvSpPr>
          <p:spPr>
            <a:xfrm>
              <a:off x="2807755" y="1460633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7" name="Google Shape;5377;p25"/>
            <p:cNvSpPr/>
            <p:nvPr/>
          </p:nvSpPr>
          <p:spPr>
            <a:xfrm>
              <a:off x="2974170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8" name="Google Shape;5378;p25"/>
            <p:cNvSpPr/>
            <p:nvPr/>
          </p:nvSpPr>
          <p:spPr>
            <a:xfrm>
              <a:off x="312208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9" name="Google Shape;5379;p25"/>
            <p:cNvSpPr/>
            <p:nvPr/>
          </p:nvSpPr>
          <p:spPr>
            <a:xfrm>
              <a:off x="326998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0" name="Google Shape;5380;p25"/>
            <p:cNvSpPr/>
            <p:nvPr/>
          </p:nvSpPr>
          <p:spPr>
            <a:xfrm>
              <a:off x="341790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1" name="Google Shape;5381;p25"/>
            <p:cNvSpPr/>
            <p:nvPr/>
          </p:nvSpPr>
          <p:spPr>
            <a:xfrm>
              <a:off x="3565818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2" name="Google Shape;5382;p25"/>
            <p:cNvSpPr/>
            <p:nvPr/>
          </p:nvSpPr>
          <p:spPr>
            <a:xfrm>
              <a:off x="3713719" y="1460633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3" name="Google Shape;5383;p25"/>
            <p:cNvSpPr/>
            <p:nvPr/>
          </p:nvSpPr>
          <p:spPr>
            <a:xfrm>
              <a:off x="3861666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4" name="Google Shape;5384;p25"/>
            <p:cNvSpPr/>
            <p:nvPr/>
          </p:nvSpPr>
          <p:spPr>
            <a:xfrm>
              <a:off x="4009566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5" name="Google Shape;5385;p25"/>
            <p:cNvSpPr/>
            <p:nvPr/>
          </p:nvSpPr>
          <p:spPr>
            <a:xfrm>
              <a:off x="4157482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6" name="Google Shape;5386;p25"/>
            <p:cNvSpPr/>
            <p:nvPr/>
          </p:nvSpPr>
          <p:spPr>
            <a:xfrm>
              <a:off x="4305398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7" name="Google Shape;5387;p25"/>
            <p:cNvSpPr/>
            <p:nvPr/>
          </p:nvSpPr>
          <p:spPr>
            <a:xfrm>
              <a:off x="4453314" y="1460633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8" name="Google Shape;5388;p25"/>
            <p:cNvSpPr/>
            <p:nvPr/>
          </p:nvSpPr>
          <p:spPr>
            <a:xfrm>
              <a:off x="4601215" y="1460633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25"/>
            <p:cNvSpPr/>
            <p:nvPr/>
          </p:nvSpPr>
          <p:spPr>
            <a:xfrm>
              <a:off x="253040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0" name="Google Shape;5390;p25"/>
            <p:cNvSpPr/>
            <p:nvPr/>
          </p:nvSpPr>
          <p:spPr>
            <a:xfrm>
              <a:off x="2678322" y="1331201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1" name="Google Shape;5391;p25"/>
            <p:cNvSpPr/>
            <p:nvPr/>
          </p:nvSpPr>
          <p:spPr>
            <a:xfrm>
              <a:off x="2807755" y="1331201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2" name="Google Shape;5392;p25"/>
            <p:cNvSpPr/>
            <p:nvPr/>
          </p:nvSpPr>
          <p:spPr>
            <a:xfrm>
              <a:off x="2974170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3" name="Google Shape;5393;p25"/>
            <p:cNvSpPr/>
            <p:nvPr/>
          </p:nvSpPr>
          <p:spPr>
            <a:xfrm>
              <a:off x="312208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4" name="Google Shape;5394;p25"/>
            <p:cNvSpPr/>
            <p:nvPr/>
          </p:nvSpPr>
          <p:spPr>
            <a:xfrm>
              <a:off x="326998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5" name="Google Shape;5395;p25"/>
            <p:cNvSpPr/>
            <p:nvPr/>
          </p:nvSpPr>
          <p:spPr>
            <a:xfrm>
              <a:off x="341790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6" name="Google Shape;5396;p25"/>
            <p:cNvSpPr/>
            <p:nvPr/>
          </p:nvSpPr>
          <p:spPr>
            <a:xfrm>
              <a:off x="3565818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7" name="Google Shape;5397;p25"/>
            <p:cNvSpPr/>
            <p:nvPr/>
          </p:nvSpPr>
          <p:spPr>
            <a:xfrm>
              <a:off x="3713719" y="1331201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8" name="Google Shape;5398;p25"/>
            <p:cNvSpPr/>
            <p:nvPr/>
          </p:nvSpPr>
          <p:spPr>
            <a:xfrm>
              <a:off x="3861666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9" name="Google Shape;5399;p25"/>
            <p:cNvSpPr/>
            <p:nvPr/>
          </p:nvSpPr>
          <p:spPr>
            <a:xfrm>
              <a:off x="4009566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0" name="Google Shape;5400;p25"/>
            <p:cNvSpPr/>
            <p:nvPr/>
          </p:nvSpPr>
          <p:spPr>
            <a:xfrm>
              <a:off x="4157482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1" name="Google Shape;5401;p25"/>
            <p:cNvSpPr/>
            <p:nvPr/>
          </p:nvSpPr>
          <p:spPr>
            <a:xfrm>
              <a:off x="4305398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2" name="Google Shape;5402;p25"/>
            <p:cNvSpPr/>
            <p:nvPr/>
          </p:nvSpPr>
          <p:spPr>
            <a:xfrm>
              <a:off x="4453314" y="1331201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3" name="Google Shape;5403;p25"/>
            <p:cNvSpPr/>
            <p:nvPr/>
          </p:nvSpPr>
          <p:spPr>
            <a:xfrm>
              <a:off x="4601215" y="1331201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4" name="Google Shape;5404;p25"/>
            <p:cNvSpPr/>
            <p:nvPr/>
          </p:nvSpPr>
          <p:spPr>
            <a:xfrm>
              <a:off x="253040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5" name="Google Shape;5405;p25"/>
            <p:cNvSpPr/>
            <p:nvPr/>
          </p:nvSpPr>
          <p:spPr>
            <a:xfrm>
              <a:off x="2678322" y="1183285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6" name="Google Shape;5406;p25"/>
            <p:cNvSpPr/>
            <p:nvPr/>
          </p:nvSpPr>
          <p:spPr>
            <a:xfrm>
              <a:off x="2807755" y="1183285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7" name="Google Shape;5407;p25"/>
            <p:cNvSpPr/>
            <p:nvPr/>
          </p:nvSpPr>
          <p:spPr>
            <a:xfrm>
              <a:off x="2974170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8" name="Google Shape;5408;p25"/>
            <p:cNvSpPr/>
            <p:nvPr/>
          </p:nvSpPr>
          <p:spPr>
            <a:xfrm>
              <a:off x="312208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9" name="Google Shape;5409;p25"/>
            <p:cNvSpPr/>
            <p:nvPr/>
          </p:nvSpPr>
          <p:spPr>
            <a:xfrm>
              <a:off x="326998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0" name="Google Shape;5410;p25"/>
            <p:cNvSpPr/>
            <p:nvPr/>
          </p:nvSpPr>
          <p:spPr>
            <a:xfrm>
              <a:off x="341790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1" name="Google Shape;5411;p25"/>
            <p:cNvSpPr/>
            <p:nvPr/>
          </p:nvSpPr>
          <p:spPr>
            <a:xfrm>
              <a:off x="3565818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2" name="Google Shape;5412;p25"/>
            <p:cNvSpPr/>
            <p:nvPr/>
          </p:nvSpPr>
          <p:spPr>
            <a:xfrm>
              <a:off x="3713719" y="1183285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5" y="952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3" name="Google Shape;5413;p25"/>
            <p:cNvSpPr/>
            <p:nvPr/>
          </p:nvSpPr>
          <p:spPr>
            <a:xfrm>
              <a:off x="3861666" y="1183285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4" name="Google Shape;5414;p25"/>
            <p:cNvSpPr/>
            <p:nvPr/>
          </p:nvSpPr>
          <p:spPr>
            <a:xfrm>
              <a:off x="4009566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4" y="952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5" name="Google Shape;5415;p25"/>
            <p:cNvSpPr/>
            <p:nvPr/>
          </p:nvSpPr>
          <p:spPr>
            <a:xfrm>
              <a:off x="4157482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6" name="Google Shape;5416;p25"/>
            <p:cNvSpPr/>
            <p:nvPr/>
          </p:nvSpPr>
          <p:spPr>
            <a:xfrm>
              <a:off x="4305398" y="1183285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7" name="Google Shape;5417;p25"/>
            <p:cNvSpPr/>
            <p:nvPr/>
          </p:nvSpPr>
          <p:spPr>
            <a:xfrm>
              <a:off x="253040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8" name="Google Shape;5418;p25"/>
            <p:cNvSpPr/>
            <p:nvPr/>
          </p:nvSpPr>
          <p:spPr>
            <a:xfrm>
              <a:off x="2678322" y="101690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9" name="Google Shape;5419;p25"/>
            <p:cNvSpPr/>
            <p:nvPr/>
          </p:nvSpPr>
          <p:spPr>
            <a:xfrm>
              <a:off x="2807755" y="101690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0" name="Google Shape;5420;p25"/>
            <p:cNvSpPr/>
            <p:nvPr/>
          </p:nvSpPr>
          <p:spPr>
            <a:xfrm>
              <a:off x="2974170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1" name="Google Shape;5421;p25"/>
            <p:cNvSpPr/>
            <p:nvPr/>
          </p:nvSpPr>
          <p:spPr>
            <a:xfrm>
              <a:off x="312208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2" name="Google Shape;5422;p25"/>
            <p:cNvSpPr/>
            <p:nvPr/>
          </p:nvSpPr>
          <p:spPr>
            <a:xfrm>
              <a:off x="326998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3" name="Google Shape;5423;p25"/>
            <p:cNvSpPr/>
            <p:nvPr/>
          </p:nvSpPr>
          <p:spPr>
            <a:xfrm>
              <a:off x="341790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4" name="Google Shape;5424;p25"/>
            <p:cNvSpPr/>
            <p:nvPr/>
          </p:nvSpPr>
          <p:spPr>
            <a:xfrm>
              <a:off x="3565818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5" name="Google Shape;5425;p25"/>
            <p:cNvSpPr/>
            <p:nvPr/>
          </p:nvSpPr>
          <p:spPr>
            <a:xfrm>
              <a:off x="3713719" y="1016900"/>
              <a:ext cx="147963" cy="166400"/>
            </a:xfrm>
            <a:custGeom>
              <a:avLst/>
              <a:gdLst/>
              <a:ahLst/>
              <a:cxnLst/>
              <a:rect l="l" t="t" r="r" b="b"/>
              <a:pathLst>
                <a:path w="9526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5" y="107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6" name="Google Shape;5426;p25"/>
            <p:cNvSpPr/>
            <p:nvPr/>
          </p:nvSpPr>
          <p:spPr>
            <a:xfrm>
              <a:off x="3861666" y="101690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7" name="Google Shape;5427;p25"/>
            <p:cNvSpPr/>
            <p:nvPr/>
          </p:nvSpPr>
          <p:spPr>
            <a:xfrm>
              <a:off x="4009566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8" name="Google Shape;5428;p25"/>
            <p:cNvSpPr/>
            <p:nvPr/>
          </p:nvSpPr>
          <p:spPr>
            <a:xfrm>
              <a:off x="4157482" y="101690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9" name="Google Shape;5429;p25"/>
            <p:cNvSpPr/>
            <p:nvPr/>
          </p:nvSpPr>
          <p:spPr>
            <a:xfrm>
              <a:off x="253040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0" name="Google Shape;5430;p25"/>
            <p:cNvSpPr/>
            <p:nvPr/>
          </p:nvSpPr>
          <p:spPr>
            <a:xfrm>
              <a:off x="2678322" y="887468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1" name="Google Shape;5431;p25"/>
            <p:cNvSpPr/>
            <p:nvPr/>
          </p:nvSpPr>
          <p:spPr>
            <a:xfrm>
              <a:off x="2807755" y="887468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2" name="Google Shape;5432;p25"/>
            <p:cNvSpPr/>
            <p:nvPr/>
          </p:nvSpPr>
          <p:spPr>
            <a:xfrm>
              <a:off x="2974170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3" name="Google Shape;5433;p25"/>
            <p:cNvSpPr/>
            <p:nvPr/>
          </p:nvSpPr>
          <p:spPr>
            <a:xfrm>
              <a:off x="312208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4" name="Google Shape;5434;p25"/>
            <p:cNvSpPr/>
            <p:nvPr/>
          </p:nvSpPr>
          <p:spPr>
            <a:xfrm>
              <a:off x="326998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5" name="Google Shape;5435;p25"/>
            <p:cNvSpPr/>
            <p:nvPr/>
          </p:nvSpPr>
          <p:spPr>
            <a:xfrm>
              <a:off x="341790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6" name="Google Shape;5436;p25"/>
            <p:cNvSpPr/>
            <p:nvPr/>
          </p:nvSpPr>
          <p:spPr>
            <a:xfrm>
              <a:off x="3565818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7" name="Google Shape;5437;p25"/>
            <p:cNvSpPr/>
            <p:nvPr/>
          </p:nvSpPr>
          <p:spPr>
            <a:xfrm>
              <a:off x="3713719" y="887468"/>
              <a:ext cx="147963" cy="129448"/>
            </a:xfrm>
            <a:custGeom>
              <a:avLst/>
              <a:gdLst/>
              <a:ahLst/>
              <a:cxnLst/>
              <a:rect l="l" t="t" r="r" b="b"/>
              <a:pathLst>
                <a:path w="9526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5" y="8333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8" name="Google Shape;5438;p25"/>
            <p:cNvSpPr/>
            <p:nvPr/>
          </p:nvSpPr>
          <p:spPr>
            <a:xfrm>
              <a:off x="3861666" y="887468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9" name="Google Shape;5439;p25"/>
            <p:cNvSpPr/>
            <p:nvPr/>
          </p:nvSpPr>
          <p:spPr>
            <a:xfrm>
              <a:off x="4009566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4" y="8333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0" name="Google Shape;5440;p25"/>
            <p:cNvSpPr/>
            <p:nvPr/>
          </p:nvSpPr>
          <p:spPr>
            <a:xfrm>
              <a:off x="4157482" y="887468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1" name="Google Shape;5441;p25"/>
            <p:cNvSpPr/>
            <p:nvPr/>
          </p:nvSpPr>
          <p:spPr>
            <a:xfrm>
              <a:off x="253040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2" name="Google Shape;5442;p25"/>
            <p:cNvSpPr/>
            <p:nvPr/>
          </p:nvSpPr>
          <p:spPr>
            <a:xfrm>
              <a:off x="2678322" y="739552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8333" y="952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3" name="Google Shape;5443;p25"/>
            <p:cNvSpPr/>
            <p:nvPr/>
          </p:nvSpPr>
          <p:spPr>
            <a:xfrm>
              <a:off x="2807755" y="739552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10714" y="952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4" name="Google Shape;5444;p25"/>
            <p:cNvSpPr/>
            <p:nvPr/>
          </p:nvSpPr>
          <p:spPr>
            <a:xfrm>
              <a:off x="2974170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5" name="Google Shape;5445;p25"/>
            <p:cNvSpPr/>
            <p:nvPr/>
          </p:nvSpPr>
          <p:spPr>
            <a:xfrm>
              <a:off x="312208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6" name="Google Shape;5446;p25"/>
            <p:cNvSpPr/>
            <p:nvPr/>
          </p:nvSpPr>
          <p:spPr>
            <a:xfrm>
              <a:off x="326998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7" name="Google Shape;5447;p25"/>
            <p:cNvSpPr/>
            <p:nvPr/>
          </p:nvSpPr>
          <p:spPr>
            <a:xfrm>
              <a:off x="3417902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8" name="Google Shape;5448;p25"/>
            <p:cNvSpPr/>
            <p:nvPr/>
          </p:nvSpPr>
          <p:spPr>
            <a:xfrm>
              <a:off x="3565818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9" name="Google Shape;5449;p25"/>
            <p:cNvSpPr/>
            <p:nvPr/>
          </p:nvSpPr>
          <p:spPr>
            <a:xfrm>
              <a:off x="3713719" y="739552"/>
              <a:ext cx="147963" cy="147932"/>
            </a:xfrm>
            <a:custGeom>
              <a:avLst/>
              <a:gdLst/>
              <a:ahLst/>
              <a:cxnLst/>
              <a:rect l="l" t="t" r="r" b="b"/>
              <a:pathLst>
                <a:path w="9526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5" y="9524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0" name="Google Shape;5450;p25"/>
            <p:cNvSpPr/>
            <p:nvPr/>
          </p:nvSpPr>
          <p:spPr>
            <a:xfrm>
              <a:off x="3861666" y="739552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4"/>
                  </a:lnTo>
                  <a:lnTo>
                    <a:pt x="9523" y="952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1" name="Google Shape;5451;p25"/>
            <p:cNvSpPr/>
            <p:nvPr/>
          </p:nvSpPr>
          <p:spPr>
            <a:xfrm>
              <a:off x="4009566" y="739552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4"/>
                  </a:lnTo>
                  <a:lnTo>
                    <a:pt x="9524" y="952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2" name="Google Shape;5452;p25"/>
            <p:cNvSpPr/>
            <p:nvPr/>
          </p:nvSpPr>
          <p:spPr>
            <a:xfrm>
              <a:off x="253040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3" name="Google Shape;5453;p25"/>
            <p:cNvSpPr/>
            <p:nvPr/>
          </p:nvSpPr>
          <p:spPr>
            <a:xfrm>
              <a:off x="2678322" y="573137"/>
              <a:ext cx="129448" cy="166431"/>
            </a:xfrm>
            <a:custGeom>
              <a:avLst/>
              <a:gdLst/>
              <a:ahLst/>
              <a:cxnLst/>
              <a:rect l="l" t="t" r="r" b="b"/>
              <a:pathLst>
                <a:path w="833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8333" y="10715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4" name="Google Shape;5454;p25"/>
            <p:cNvSpPr/>
            <p:nvPr/>
          </p:nvSpPr>
          <p:spPr>
            <a:xfrm>
              <a:off x="2807755" y="573137"/>
              <a:ext cx="166431" cy="166431"/>
            </a:xfrm>
            <a:custGeom>
              <a:avLst/>
              <a:gdLst/>
              <a:ahLst/>
              <a:cxnLst/>
              <a:rect l="l" t="t" r="r" b="b"/>
              <a:pathLst>
                <a:path w="10715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10714" y="10715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5" name="Google Shape;5455;p25"/>
            <p:cNvSpPr/>
            <p:nvPr/>
          </p:nvSpPr>
          <p:spPr>
            <a:xfrm>
              <a:off x="2974170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6" name="Google Shape;5456;p25"/>
            <p:cNvSpPr/>
            <p:nvPr/>
          </p:nvSpPr>
          <p:spPr>
            <a:xfrm>
              <a:off x="3122086" y="573137"/>
              <a:ext cx="147916" cy="166431"/>
            </a:xfrm>
            <a:custGeom>
              <a:avLst/>
              <a:gdLst/>
              <a:ahLst/>
              <a:cxnLst/>
              <a:rect l="l" t="t" r="r" b="b"/>
              <a:pathLst>
                <a:path w="9523" h="10715" extrusionOk="0">
                  <a:moveTo>
                    <a:pt x="0" y="1"/>
                  </a:moveTo>
                  <a:lnTo>
                    <a:pt x="0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7" name="Google Shape;5457;p25"/>
            <p:cNvSpPr/>
            <p:nvPr/>
          </p:nvSpPr>
          <p:spPr>
            <a:xfrm>
              <a:off x="3269986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4" y="10715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8" name="Google Shape;5458;p25"/>
            <p:cNvSpPr/>
            <p:nvPr/>
          </p:nvSpPr>
          <p:spPr>
            <a:xfrm>
              <a:off x="3417902" y="573137"/>
              <a:ext cx="147932" cy="166431"/>
            </a:xfrm>
            <a:custGeom>
              <a:avLst/>
              <a:gdLst/>
              <a:ahLst/>
              <a:cxnLst/>
              <a:rect l="l" t="t" r="r" b="b"/>
              <a:pathLst>
                <a:path w="9524" h="10715" extrusionOk="0">
                  <a:moveTo>
                    <a:pt x="1" y="1"/>
                  </a:moveTo>
                  <a:lnTo>
                    <a:pt x="1" y="10715"/>
                  </a:lnTo>
                  <a:lnTo>
                    <a:pt x="9523" y="10715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9" name="Google Shape;5459;p25"/>
            <p:cNvSpPr/>
            <p:nvPr/>
          </p:nvSpPr>
          <p:spPr>
            <a:xfrm>
              <a:off x="253040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0" name="Google Shape;5460;p25"/>
            <p:cNvSpPr/>
            <p:nvPr/>
          </p:nvSpPr>
          <p:spPr>
            <a:xfrm>
              <a:off x="2678322" y="443705"/>
              <a:ext cx="129448" cy="129448"/>
            </a:xfrm>
            <a:custGeom>
              <a:avLst/>
              <a:gdLst/>
              <a:ahLst/>
              <a:cxnLst/>
              <a:rect l="l" t="t" r="r" b="b"/>
              <a:pathLst>
                <a:path w="833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8333" y="8334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1" name="Google Shape;5461;p25"/>
            <p:cNvSpPr/>
            <p:nvPr/>
          </p:nvSpPr>
          <p:spPr>
            <a:xfrm>
              <a:off x="2807755" y="443705"/>
              <a:ext cx="166431" cy="129448"/>
            </a:xfrm>
            <a:custGeom>
              <a:avLst/>
              <a:gdLst/>
              <a:ahLst/>
              <a:cxnLst/>
              <a:rect l="l" t="t" r="r" b="b"/>
              <a:pathLst>
                <a:path w="10715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10714" y="8334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2" name="Google Shape;5462;p25"/>
            <p:cNvSpPr/>
            <p:nvPr/>
          </p:nvSpPr>
          <p:spPr>
            <a:xfrm>
              <a:off x="2974170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3" name="Google Shape;5463;p25"/>
            <p:cNvSpPr/>
            <p:nvPr/>
          </p:nvSpPr>
          <p:spPr>
            <a:xfrm>
              <a:off x="3122086" y="443705"/>
              <a:ext cx="147916" cy="129448"/>
            </a:xfrm>
            <a:custGeom>
              <a:avLst/>
              <a:gdLst/>
              <a:ahLst/>
              <a:cxnLst/>
              <a:rect l="l" t="t" r="r" b="b"/>
              <a:pathLst>
                <a:path w="9523" h="8334" extrusionOk="0">
                  <a:moveTo>
                    <a:pt x="0" y="1"/>
                  </a:moveTo>
                  <a:lnTo>
                    <a:pt x="0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4" name="Google Shape;5464;p25"/>
            <p:cNvSpPr/>
            <p:nvPr/>
          </p:nvSpPr>
          <p:spPr>
            <a:xfrm>
              <a:off x="3269986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4" y="8334"/>
                  </a:lnTo>
                  <a:lnTo>
                    <a:pt x="952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5" name="Google Shape;5465;p25"/>
            <p:cNvSpPr/>
            <p:nvPr/>
          </p:nvSpPr>
          <p:spPr>
            <a:xfrm>
              <a:off x="3417902" y="443705"/>
              <a:ext cx="147932" cy="129448"/>
            </a:xfrm>
            <a:custGeom>
              <a:avLst/>
              <a:gdLst/>
              <a:ahLst/>
              <a:cxnLst/>
              <a:rect l="l" t="t" r="r" b="b"/>
              <a:pathLst>
                <a:path w="9524" h="8334" extrusionOk="0">
                  <a:moveTo>
                    <a:pt x="1" y="1"/>
                  </a:moveTo>
                  <a:lnTo>
                    <a:pt x="1" y="8334"/>
                  </a:lnTo>
                  <a:lnTo>
                    <a:pt x="9523" y="8334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6" name="Google Shape;5466;p25"/>
            <p:cNvSpPr/>
            <p:nvPr/>
          </p:nvSpPr>
          <p:spPr>
            <a:xfrm>
              <a:off x="253040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7" name="Google Shape;5467;p25"/>
            <p:cNvSpPr/>
            <p:nvPr/>
          </p:nvSpPr>
          <p:spPr>
            <a:xfrm>
              <a:off x="2678322" y="277320"/>
              <a:ext cx="129448" cy="166400"/>
            </a:xfrm>
            <a:custGeom>
              <a:avLst/>
              <a:gdLst/>
              <a:ahLst/>
              <a:cxnLst/>
              <a:rect l="l" t="t" r="r" b="b"/>
              <a:pathLst>
                <a:path w="833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8333" y="1071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8" name="Google Shape;5468;p25"/>
            <p:cNvSpPr/>
            <p:nvPr/>
          </p:nvSpPr>
          <p:spPr>
            <a:xfrm>
              <a:off x="2807755" y="277320"/>
              <a:ext cx="166431" cy="166400"/>
            </a:xfrm>
            <a:custGeom>
              <a:avLst/>
              <a:gdLst/>
              <a:ahLst/>
              <a:cxnLst/>
              <a:rect l="l" t="t" r="r" b="b"/>
              <a:pathLst>
                <a:path w="10715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10714" y="1071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9" name="Google Shape;5469;p25"/>
            <p:cNvSpPr/>
            <p:nvPr/>
          </p:nvSpPr>
          <p:spPr>
            <a:xfrm>
              <a:off x="2974170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0" name="Google Shape;5470;p25"/>
            <p:cNvSpPr/>
            <p:nvPr/>
          </p:nvSpPr>
          <p:spPr>
            <a:xfrm>
              <a:off x="3122086" y="277320"/>
              <a:ext cx="147916" cy="166400"/>
            </a:xfrm>
            <a:custGeom>
              <a:avLst/>
              <a:gdLst/>
              <a:ahLst/>
              <a:cxnLst/>
              <a:rect l="l" t="t" r="r" b="b"/>
              <a:pathLst>
                <a:path w="9523" h="10713" extrusionOk="0">
                  <a:moveTo>
                    <a:pt x="0" y="0"/>
                  </a:moveTo>
                  <a:lnTo>
                    <a:pt x="0" y="10713"/>
                  </a:lnTo>
                  <a:lnTo>
                    <a:pt x="9523" y="1071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1" name="Google Shape;5471;p25"/>
            <p:cNvSpPr/>
            <p:nvPr/>
          </p:nvSpPr>
          <p:spPr>
            <a:xfrm>
              <a:off x="3269986" y="277320"/>
              <a:ext cx="147932" cy="166400"/>
            </a:xfrm>
            <a:custGeom>
              <a:avLst/>
              <a:gdLst/>
              <a:ahLst/>
              <a:cxnLst/>
              <a:rect l="l" t="t" r="r" b="b"/>
              <a:pathLst>
                <a:path w="9524" h="10713" extrusionOk="0">
                  <a:moveTo>
                    <a:pt x="1" y="0"/>
                  </a:moveTo>
                  <a:lnTo>
                    <a:pt x="1" y="10713"/>
                  </a:lnTo>
                  <a:lnTo>
                    <a:pt x="9524" y="10713"/>
                  </a:lnTo>
                  <a:lnTo>
                    <a:pt x="9524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2" name="Google Shape;5472;p25"/>
            <p:cNvSpPr/>
            <p:nvPr/>
          </p:nvSpPr>
          <p:spPr>
            <a:xfrm>
              <a:off x="2530406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1" y="1"/>
                  </a:moveTo>
                  <a:lnTo>
                    <a:pt x="1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3" name="Google Shape;5473;p25"/>
            <p:cNvSpPr/>
            <p:nvPr/>
          </p:nvSpPr>
          <p:spPr>
            <a:xfrm>
              <a:off x="2678322" y="129404"/>
              <a:ext cx="129448" cy="147932"/>
            </a:xfrm>
            <a:custGeom>
              <a:avLst/>
              <a:gdLst/>
              <a:ahLst/>
              <a:cxnLst/>
              <a:rect l="l" t="t" r="r" b="b"/>
              <a:pathLst>
                <a:path w="833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8333" y="9523"/>
                  </a:lnTo>
                  <a:lnTo>
                    <a:pt x="833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4" name="Google Shape;5474;p25"/>
            <p:cNvSpPr/>
            <p:nvPr/>
          </p:nvSpPr>
          <p:spPr>
            <a:xfrm>
              <a:off x="2807755" y="129404"/>
              <a:ext cx="166431" cy="147932"/>
            </a:xfrm>
            <a:custGeom>
              <a:avLst/>
              <a:gdLst/>
              <a:ahLst/>
              <a:cxnLst/>
              <a:rect l="l" t="t" r="r" b="b"/>
              <a:pathLst>
                <a:path w="10715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10714" y="9523"/>
                  </a:lnTo>
                  <a:lnTo>
                    <a:pt x="10714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5" name="Google Shape;5475;p25"/>
            <p:cNvSpPr/>
            <p:nvPr/>
          </p:nvSpPr>
          <p:spPr>
            <a:xfrm>
              <a:off x="2974170" y="129404"/>
              <a:ext cx="147932" cy="147932"/>
            </a:xfrm>
            <a:custGeom>
              <a:avLst/>
              <a:gdLst/>
              <a:ahLst/>
              <a:cxnLst/>
              <a:rect l="l" t="t" r="r" b="b"/>
              <a:pathLst>
                <a:path w="9524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6" name="Google Shape;5476;p25"/>
            <p:cNvSpPr/>
            <p:nvPr/>
          </p:nvSpPr>
          <p:spPr>
            <a:xfrm>
              <a:off x="3122086" y="129404"/>
              <a:ext cx="147916" cy="147932"/>
            </a:xfrm>
            <a:custGeom>
              <a:avLst/>
              <a:gdLst/>
              <a:ahLst/>
              <a:cxnLst/>
              <a:rect l="l" t="t" r="r" b="b"/>
              <a:pathLst>
                <a:path w="9523" h="9524" extrusionOk="0">
                  <a:moveTo>
                    <a:pt x="0" y="1"/>
                  </a:moveTo>
                  <a:lnTo>
                    <a:pt x="0" y="9523"/>
                  </a:lnTo>
                  <a:lnTo>
                    <a:pt x="9523" y="9523"/>
                  </a:lnTo>
                  <a:lnTo>
                    <a:pt x="9523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7" name="Google Shape;5477;p25"/>
            <p:cNvSpPr/>
            <p:nvPr/>
          </p:nvSpPr>
          <p:spPr>
            <a:xfrm>
              <a:off x="2530406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1" y="0"/>
                  </a:moveTo>
                  <a:lnTo>
                    <a:pt x="1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8" name="Google Shape;5478;p25"/>
            <p:cNvSpPr/>
            <p:nvPr/>
          </p:nvSpPr>
          <p:spPr>
            <a:xfrm>
              <a:off x="2678322" y="-12"/>
              <a:ext cx="129448" cy="129432"/>
            </a:xfrm>
            <a:custGeom>
              <a:avLst/>
              <a:gdLst/>
              <a:ahLst/>
              <a:cxnLst/>
              <a:rect l="l" t="t" r="r" b="b"/>
              <a:pathLst>
                <a:path w="833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8333" y="8333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9" name="Google Shape;5479;p25"/>
            <p:cNvSpPr/>
            <p:nvPr/>
          </p:nvSpPr>
          <p:spPr>
            <a:xfrm>
              <a:off x="2807755" y="-12"/>
              <a:ext cx="166431" cy="129432"/>
            </a:xfrm>
            <a:custGeom>
              <a:avLst/>
              <a:gdLst/>
              <a:ahLst/>
              <a:cxnLst/>
              <a:rect l="l" t="t" r="r" b="b"/>
              <a:pathLst>
                <a:path w="10715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10714" y="8333"/>
                  </a:lnTo>
                  <a:lnTo>
                    <a:pt x="10714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0" name="Google Shape;5480;p25"/>
            <p:cNvSpPr/>
            <p:nvPr/>
          </p:nvSpPr>
          <p:spPr>
            <a:xfrm>
              <a:off x="2974170" y="-12"/>
              <a:ext cx="147932" cy="129432"/>
            </a:xfrm>
            <a:custGeom>
              <a:avLst/>
              <a:gdLst/>
              <a:ahLst/>
              <a:cxnLst/>
              <a:rect l="l" t="t" r="r" b="b"/>
              <a:pathLst>
                <a:path w="9524" h="8333" extrusionOk="0">
                  <a:moveTo>
                    <a:pt x="0" y="0"/>
                  </a:moveTo>
                  <a:lnTo>
                    <a:pt x="0" y="8333"/>
                  </a:lnTo>
                  <a:lnTo>
                    <a:pt x="9523" y="8333"/>
                  </a:lnTo>
                  <a:lnTo>
                    <a:pt x="95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6"/>
        </a:solidFill>
        <a:effectLst/>
      </p:bgPr>
    </p:bg>
    <p:spTree>
      <p:nvGrpSpPr>
        <p:cNvPr id="1" name="Shape 4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" name="Google Shape;4096;p23"/>
          <p:cNvSpPr txBox="1">
            <a:spLocks noGrp="1"/>
          </p:cNvSpPr>
          <p:nvPr>
            <p:ph type="title"/>
          </p:nvPr>
        </p:nvSpPr>
        <p:spPr>
          <a:xfrm>
            <a:off x="1334700" y="839125"/>
            <a:ext cx="64746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097" name="Google Shape;4097;p23"/>
          <p:cNvSpPr txBox="1">
            <a:spLocks noGrp="1"/>
          </p:cNvSpPr>
          <p:nvPr>
            <p:ph type="subTitle" idx="1"/>
          </p:nvPr>
        </p:nvSpPr>
        <p:spPr>
          <a:xfrm>
            <a:off x="2466750" y="1760850"/>
            <a:ext cx="4210500" cy="133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098" name="Google Shape;4098;p23"/>
          <p:cNvSpPr txBox="1"/>
          <p:nvPr/>
        </p:nvSpPr>
        <p:spPr>
          <a:xfrm>
            <a:off x="2568900" y="3737600"/>
            <a:ext cx="400620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  <a:latin typeface="Advent Pro"/>
                <a:ea typeface="Advent Pro"/>
                <a:cs typeface="Advent Pro"/>
                <a:sym typeface="Advent Pro"/>
              </a:rPr>
              <a:t>CREDITS: This presentation template was created by Slidesgo, including icons by Flaticon, and infographics &amp; images by Freepik. </a:t>
            </a:r>
            <a:endParaRPr sz="1200">
              <a:solidFill>
                <a:schemeClr val="accen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</p:spTree>
    <p:extLst>
      <p:ext uri="{BB962C8B-B14F-4D97-AF65-F5344CB8AC3E}">
        <p14:creationId xmlns:p14="http://schemas.microsoft.com/office/powerpoint/2010/main" val="3367173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dvent Pro Medium"/>
              <a:buChar char="●"/>
              <a:defRPr sz="1800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○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■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●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○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■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●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○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Advent Pro Medium"/>
              <a:buChar char="■"/>
              <a:defRPr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70" r:id="rId6"/>
    <p:sldLayoutId id="2147483671" r:id="rId7"/>
    <p:sldLayoutId id="214748367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gif"/><Relationship Id="rId5" Type="http://schemas.openxmlformats.org/officeDocument/2006/relationships/image" Target="../media/image11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gif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gif"/><Relationship Id="rId4" Type="http://schemas.openxmlformats.org/officeDocument/2006/relationships/image" Target="../media/image25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jpg"/><Relationship Id="rId3" Type="http://schemas.openxmlformats.org/officeDocument/2006/relationships/image" Target="../media/image24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jp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37.jpg"/><Relationship Id="rId20" Type="http://schemas.openxmlformats.org/officeDocument/2006/relationships/image" Target="../media/image41.jp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5" Type="http://schemas.openxmlformats.org/officeDocument/2006/relationships/image" Target="../media/image36.JP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jp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11" Type="http://schemas.openxmlformats.org/officeDocument/2006/relationships/image" Target="../media/image44.png"/><Relationship Id="rId5" Type="http://schemas.openxmlformats.org/officeDocument/2006/relationships/image" Target="../media/image4.png"/><Relationship Id="rId10" Type="http://schemas.openxmlformats.org/officeDocument/2006/relationships/image" Target="../media/image3.png"/><Relationship Id="rId4" Type="http://schemas.openxmlformats.org/officeDocument/2006/relationships/image" Target="../media/image6.gif"/><Relationship Id="rId9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826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5B487D-DBBC-4383-8CB7-98D240C4FB3F}"/>
              </a:ext>
            </a:extLst>
          </p:cNvPr>
          <p:cNvSpPr txBox="1"/>
          <p:nvPr/>
        </p:nvSpPr>
        <p:spPr>
          <a:xfrm>
            <a:off x="160020" y="198120"/>
            <a:ext cx="7231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D084"/>
                </a:solidFill>
                <a:latin typeface="Arial Black" panose="020B0A04020102020204" pitchFamily="34" charset="0"/>
              </a:rPr>
              <a:t>Mastering GIFs in PowerPoint</a:t>
            </a:r>
            <a:endParaRPr lang="en-AU" sz="2800" dirty="0">
              <a:solidFill>
                <a:srgbClr val="00D084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C62F55-C76F-4248-8BC8-A77C06C5879B}"/>
              </a:ext>
            </a:extLst>
          </p:cNvPr>
          <p:cNvSpPr txBox="1"/>
          <p:nvPr/>
        </p:nvSpPr>
        <p:spPr>
          <a:xfrm>
            <a:off x="160020" y="721340"/>
            <a:ext cx="82677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+mn-lt"/>
              </a:rPr>
              <a:t>This is the original power point presentation that won me the “Best Talk” award at Australian Evolution Society 2022. </a:t>
            </a:r>
          </a:p>
          <a:p>
            <a:endParaRPr lang="en-GB" sz="2400" dirty="0">
              <a:solidFill>
                <a:schemeClr val="bg1"/>
              </a:solidFill>
              <a:latin typeface="+mn-lt"/>
            </a:endParaRPr>
          </a:p>
          <a:p>
            <a:r>
              <a:rPr lang="en-GB" sz="2400" dirty="0">
                <a:solidFill>
                  <a:schemeClr val="bg1"/>
                </a:solidFill>
                <a:latin typeface="+mn-lt"/>
              </a:rPr>
              <a:t>I have kept all the original slides, but on top of them I added comments to explain how the animations work.</a:t>
            </a:r>
          </a:p>
          <a:p>
            <a:endParaRPr lang="en-GB" sz="2400" dirty="0">
              <a:solidFill>
                <a:schemeClr val="bg1"/>
              </a:solidFill>
              <a:latin typeface="+mn-lt"/>
            </a:endParaRPr>
          </a:p>
          <a:p>
            <a:r>
              <a:rPr lang="en-GB" sz="2400" dirty="0">
                <a:solidFill>
                  <a:schemeClr val="bg1"/>
                </a:solidFill>
                <a:latin typeface="+mn-lt"/>
              </a:rPr>
              <a:t>The conference format tolerated quirky presentations, as long the science was still on point. GIFs and animations can certainly find their use in more formal talks.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C418EF-F6A6-4816-8DA8-F643C48F161C}"/>
              </a:ext>
            </a:extLst>
          </p:cNvPr>
          <p:cNvSpPr txBox="1"/>
          <p:nvPr/>
        </p:nvSpPr>
        <p:spPr>
          <a:xfrm>
            <a:off x="4503420" y="4787444"/>
            <a:ext cx="4640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solidFill>
                  <a:schemeClr val="bg1"/>
                </a:solidFill>
                <a:latin typeface="+mn-lt"/>
              </a:rPr>
              <a:t>By Ivan Vinogradov | cognivan.com</a:t>
            </a:r>
            <a:endParaRPr lang="en-AU" sz="1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5091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5493;p29">
            <a:extLst>
              <a:ext uri="{FF2B5EF4-FFF2-40B4-BE49-F238E27FC236}">
                <a16:creationId xmlns:a16="http://schemas.microsoft.com/office/drawing/2014/main" id="{86F264A4-7F5C-4A06-B78E-71DF785439C1}"/>
              </a:ext>
            </a:extLst>
          </p:cNvPr>
          <p:cNvSpPr txBox="1">
            <a:spLocks/>
          </p:cNvSpPr>
          <p:nvPr/>
        </p:nvSpPr>
        <p:spPr>
          <a:xfrm>
            <a:off x="320373" y="109875"/>
            <a:ext cx="8516601" cy="141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rbitron ExtraBold"/>
              <a:buNone/>
              <a:defRPr sz="30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r>
              <a:rPr lang="en-AU" sz="4000"/>
              <a:t>General Intelligence and its effect on paternity</a:t>
            </a:r>
            <a:endParaRPr lang="en-AU" sz="4000" dirty="0"/>
          </a:p>
        </p:txBody>
      </p:sp>
      <p:pic>
        <p:nvPicPr>
          <p:cNvPr id="90" name="Picture 2" descr="8 bit pixel Sticker by HAZ">
            <a:extLst>
              <a:ext uri="{FF2B5EF4-FFF2-40B4-BE49-F238E27FC236}">
                <a16:creationId xmlns:a16="http://schemas.microsoft.com/office/drawing/2014/main" id="{0D31287C-F30C-4D19-AB26-8F71DB9A086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358" y="1846614"/>
            <a:ext cx="3273819" cy="122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8F0A56CA-0305-4C80-AC49-790F020D6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1431" y="4034323"/>
            <a:ext cx="1595197" cy="546300"/>
          </a:xfrm>
          <a:prstGeom prst="rect">
            <a:avLst/>
          </a:prstGeom>
          <a:ln>
            <a:noFill/>
          </a:ln>
        </p:spPr>
      </p:pic>
      <p:sp>
        <p:nvSpPr>
          <p:cNvPr id="92" name="Rectangle 91">
            <a:extLst>
              <a:ext uri="{FF2B5EF4-FFF2-40B4-BE49-F238E27FC236}">
                <a16:creationId xmlns:a16="http://schemas.microsoft.com/office/drawing/2014/main" id="{4E801299-C108-4E35-B573-BF0A5184B923}"/>
              </a:ext>
            </a:extLst>
          </p:cNvPr>
          <p:cNvSpPr/>
          <p:nvPr/>
        </p:nvSpPr>
        <p:spPr>
          <a:xfrm>
            <a:off x="133567" y="4757660"/>
            <a:ext cx="32880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FFD966"/>
              </a:buClr>
              <a:buSzPts val="1600"/>
            </a:pPr>
            <a:r>
              <a:rPr lang="en-AU" sz="1600" u="sng" dirty="0">
                <a:solidFill>
                  <a:schemeClr val="bg1"/>
                </a:solidFill>
                <a:latin typeface="Orbitron ExtraBold"/>
                <a:sym typeface="Orbitron ExtraBold"/>
              </a:rPr>
              <a:t>NAME</a:t>
            </a:r>
            <a:r>
              <a:rPr lang="en-AU" sz="1600" dirty="0">
                <a:solidFill>
                  <a:schemeClr val="bg1"/>
                </a:solidFill>
                <a:latin typeface="Orbitron ExtraBold"/>
                <a:sym typeface="Orbitron ExtraBold"/>
              </a:rPr>
              <a:t>: IVAN VINOGRADOV</a:t>
            </a:r>
          </a:p>
        </p:txBody>
      </p:sp>
      <p:sp>
        <p:nvSpPr>
          <p:cNvPr id="116" name="Google Shape;5726;p34">
            <a:extLst>
              <a:ext uri="{FF2B5EF4-FFF2-40B4-BE49-F238E27FC236}">
                <a16:creationId xmlns:a16="http://schemas.microsoft.com/office/drawing/2014/main" id="{ED7870E2-5FDD-409C-AA95-AAA379DC4D0F}"/>
              </a:ext>
            </a:extLst>
          </p:cNvPr>
          <p:cNvSpPr txBox="1">
            <a:spLocks/>
          </p:cNvSpPr>
          <p:nvPr/>
        </p:nvSpPr>
        <p:spPr>
          <a:xfrm>
            <a:off x="3814751" y="4670326"/>
            <a:ext cx="1257075" cy="61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AU" sz="2000" dirty="0"/>
              <a:t>@</a:t>
            </a:r>
            <a:r>
              <a:rPr lang="en-AU" sz="2000" dirty="0" err="1"/>
              <a:t>IvanVin</a:t>
            </a:r>
            <a:r>
              <a:rPr lang="en-AU" sz="2000" dirty="0"/>
              <a:t>_</a:t>
            </a:r>
          </a:p>
        </p:txBody>
      </p:sp>
      <p:pic>
        <p:nvPicPr>
          <p:cNvPr id="5122" name="Picture 2" descr="Twitter Logo | Pixel Art Maker">
            <a:extLst>
              <a:ext uri="{FF2B5EF4-FFF2-40B4-BE49-F238E27FC236}">
                <a16:creationId xmlns:a16="http://schemas.microsoft.com/office/drawing/2014/main" id="{355342C9-4219-431E-B031-70484F24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130" y="4597715"/>
            <a:ext cx="576139" cy="65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DA9CC0A4-EE87-45F8-8FAB-FDA5ED3E7352}"/>
              </a:ext>
            </a:extLst>
          </p:cNvPr>
          <p:cNvSpPr/>
          <p:nvPr/>
        </p:nvSpPr>
        <p:spPr>
          <a:xfrm>
            <a:off x="133567" y="1688395"/>
            <a:ext cx="2655353" cy="1630680"/>
          </a:xfrm>
          <a:prstGeom prst="wedgeRoundRectCallout">
            <a:avLst>
              <a:gd name="adj1" fmla="val 63535"/>
              <a:gd name="adj2" fmla="val -7126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This is a blinking “PRESS START” GIF. It sets the theme and keeps the slide alive while microphones are being set up and the audience gets in their sits.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59175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10" descr="Super Mario NFT - Pixel Art Magic | OpenSea">
            <a:extLst>
              <a:ext uri="{FF2B5EF4-FFF2-40B4-BE49-F238E27FC236}">
                <a16:creationId xmlns:a16="http://schemas.microsoft.com/office/drawing/2014/main" id="{D648F939-3E72-4543-965B-6D2D1C22F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38" b="93438" l="9146" r="89329">
                        <a14:foregroundMark x1="20732" y1="63125" x2="19512" y2="74375"/>
                        <a14:foregroundMark x1="78049" y1="66250" x2="79573" y2="76875"/>
                        <a14:foregroundMark x1="82317" y1="77188" x2="82622" y2="62500"/>
                        <a14:foregroundMark x1="15244" y1="76875" x2="14329" y2="76563"/>
                        <a14:foregroundMark x1="34146" y1="8438" x2="56707" y2="9063"/>
                        <a14:foregroundMark x1="84146" y1="76250" x2="83841" y2="67813"/>
                        <a14:foregroundMark x1="16463" y1="91250" x2="31402" y2="86250"/>
                        <a14:foregroundMark x1="31402" y1="86250" x2="32927" y2="90313"/>
                        <a14:foregroundMark x1="64329" y1="85313" x2="77134" y2="93438"/>
                        <a14:foregroundMark x1="77134" y1="93438" x2="64634" y2="8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28" y="2625474"/>
            <a:ext cx="743229" cy="72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 descr="Transparent Super Mario Maker Png - Princess Peach Pixel Grid, Png Download  - kindpng">
            <a:extLst>
              <a:ext uri="{FF2B5EF4-FFF2-40B4-BE49-F238E27FC236}">
                <a16:creationId xmlns:a16="http://schemas.microsoft.com/office/drawing/2014/main" id="{C0519BCE-C590-49DF-8392-7F73F7F08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62113" y="3538239"/>
            <a:ext cx="694291" cy="99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25FB9A0A-309E-49D3-81B5-97AA955720F6}"/>
              </a:ext>
            </a:extLst>
          </p:cNvPr>
          <p:cNvSpPr/>
          <p:nvPr/>
        </p:nvSpPr>
        <p:spPr>
          <a:xfrm>
            <a:off x="204295" y="2170077"/>
            <a:ext cx="2173145" cy="803346"/>
          </a:xfrm>
          <a:prstGeom prst="wedgeRoundRectCallout">
            <a:avLst>
              <a:gd name="adj1" fmla="val 65639"/>
              <a:gd name="adj2" fmla="val 41432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Mario appears with a simple “Peek In” animation</a:t>
            </a:r>
            <a:endParaRPr lang="en-AU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C498B375-35AF-4FE2-95FF-85B30B514C25}"/>
              </a:ext>
            </a:extLst>
          </p:cNvPr>
          <p:cNvSpPr/>
          <p:nvPr/>
        </p:nvSpPr>
        <p:spPr>
          <a:xfrm>
            <a:off x="6033595" y="929640"/>
            <a:ext cx="2173145" cy="1642110"/>
          </a:xfrm>
          <a:prstGeom prst="wedgeRoundRectCallout">
            <a:avLst>
              <a:gd name="adj1" fmla="val 36536"/>
              <a:gd name="adj2" fmla="val 81270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The princess simply moves in a straight line without animations. Since her legs are covered, we perceive this as walking.</a:t>
            </a:r>
            <a:endParaRPr lang="en-A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7.40741E-7 L -0.25 7.40741E-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10" descr="Super Mario NFT - Pixel Art Magic | OpenSea">
            <a:extLst>
              <a:ext uri="{FF2B5EF4-FFF2-40B4-BE49-F238E27FC236}">
                <a16:creationId xmlns:a16="http://schemas.microsoft.com/office/drawing/2014/main" id="{D648F939-3E72-4543-965B-6D2D1C22F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38" b="93438" l="9146" r="89329">
                        <a14:foregroundMark x1="20732" y1="63125" x2="19512" y2="74375"/>
                        <a14:foregroundMark x1="78049" y1="66250" x2="79573" y2="76875"/>
                        <a14:foregroundMark x1="82317" y1="77188" x2="82622" y2="62500"/>
                        <a14:foregroundMark x1="15244" y1="76875" x2="14329" y2="76563"/>
                        <a14:foregroundMark x1="34146" y1="8438" x2="56707" y2="9063"/>
                        <a14:foregroundMark x1="84146" y1="76250" x2="83841" y2="67813"/>
                        <a14:foregroundMark x1="16463" y1="91250" x2="31402" y2="86250"/>
                        <a14:foregroundMark x1="31402" y1="86250" x2="32927" y2="90313"/>
                        <a14:foregroundMark x1="64329" y1="85313" x2="77134" y2="93438"/>
                        <a14:foregroundMark x1="77134" y1="93438" x2="64634" y2="8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28" y="2625474"/>
            <a:ext cx="743229" cy="72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 descr="Transparent Super Mario Maker Png - Princess Peach Pixel Grid, Png Download  - kindpng">
            <a:extLst>
              <a:ext uri="{FF2B5EF4-FFF2-40B4-BE49-F238E27FC236}">
                <a16:creationId xmlns:a16="http://schemas.microsoft.com/office/drawing/2014/main" id="{C0519BCE-C590-49DF-8392-7F73F7F08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585" y="3483648"/>
            <a:ext cx="694291" cy="99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5814;p38">
            <a:extLst>
              <a:ext uri="{FF2B5EF4-FFF2-40B4-BE49-F238E27FC236}">
                <a16:creationId xmlns:a16="http://schemas.microsoft.com/office/drawing/2014/main" id="{E9BDE007-C5FE-4796-9FB2-32974D7665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0550" y="292744"/>
            <a:ext cx="3066184" cy="4659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Aft>
                <a:spcPts val="0"/>
              </a:spcAft>
              <a:buNone/>
            </a:pPr>
            <a:r>
              <a:rPr lang="en" sz="2400" dirty="0"/>
              <a:t>Health</a:t>
            </a:r>
            <a:endParaRPr sz="2400" dirty="0"/>
          </a:p>
        </p:txBody>
      </p:sp>
      <p:pic>
        <p:nvPicPr>
          <p:cNvPr id="7" name="Picture 14" descr="Art Win Sticker">
            <a:extLst>
              <a:ext uri="{FF2B5EF4-FFF2-40B4-BE49-F238E27FC236}">
                <a16:creationId xmlns:a16="http://schemas.microsoft.com/office/drawing/2014/main" id="{7F9CCE30-34B5-4B09-BA03-EB18352315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6" y="320040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5814;p38">
            <a:extLst>
              <a:ext uri="{FF2B5EF4-FFF2-40B4-BE49-F238E27FC236}">
                <a16:creationId xmlns:a16="http://schemas.microsoft.com/office/drawing/2014/main" id="{271644FA-562C-4528-BF3C-FF4351A28A84}"/>
              </a:ext>
            </a:extLst>
          </p:cNvPr>
          <p:cNvSpPr txBox="1">
            <a:spLocks/>
          </p:cNvSpPr>
          <p:nvPr/>
        </p:nvSpPr>
        <p:spPr>
          <a:xfrm>
            <a:off x="1690550" y="758648"/>
            <a:ext cx="3066184" cy="465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rbitron ExtraBold"/>
              <a:buNone/>
              <a:defRPr sz="30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400" dirty="0"/>
              <a:t>Strength</a:t>
            </a:r>
          </a:p>
        </p:txBody>
      </p:sp>
      <p:pic>
        <p:nvPicPr>
          <p:cNvPr id="12" name="Picture 14" descr="Art Win Sticker">
            <a:extLst>
              <a:ext uri="{FF2B5EF4-FFF2-40B4-BE49-F238E27FC236}">
                <a16:creationId xmlns:a16="http://schemas.microsoft.com/office/drawing/2014/main" id="{4DC86A7B-4B12-4079-828E-339C06DFB5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6" y="785944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5814;p38">
            <a:extLst>
              <a:ext uri="{FF2B5EF4-FFF2-40B4-BE49-F238E27FC236}">
                <a16:creationId xmlns:a16="http://schemas.microsoft.com/office/drawing/2014/main" id="{AF05A09A-F36D-4513-A934-9D39C2161FB6}"/>
              </a:ext>
            </a:extLst>
          </p:cNvPr>
          <p:cNvSpPr txBox="1">
            <a:spLocks/>
          </p:cNvSpPr>
          <p:nvPr/>
        </p:nvSpPr>
        <p:spPr>
          <a:xfrm>
            <a:off x="1690550" y="1224552"/>
            <a:ext cx="3066184" cy="465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rbitron ExtraBold"/>
              <a:buNone/>
              <a:defRPr sz="30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400" dirty="0"/>
              <a:t>Immunity</a:t>
            </a:r>
          </a:p>
        </p:txBody>
      </p:sp>
      <p:pic>
        <p:nvPicPr>
          <p:cNvPr id="14" name="Picture 14" descr="Art Win Sticker">
            <a:extLst>
              <a:ext uri="{FF2B5EF4-FFF2-40B4-BE49-F238E27FC236}">
                <a16:creationId xmlns:a16="http://schemas.microsoft.com/office/drawing/2014/main" id="{7627E302-CD5A-4A8E-9C96-EB43916ECE8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6" y="1251848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Google Shape;5814;p38">
            <a:extLst>
              <a:ext uri="{FF2B5EF4-FFF2-40B4-BE49-F238E27FC236}">
                <a16:creationId xmlns:a16="http://schemas.microsoft.com/office/drawing/2014/main" id="{615FDAB4-E937-41D7-A8CC-FB5E9E8AEE12}"/>
              </a:ext>
            </a:extLst>
          </p:cNvPr>
          <p:cNvSpPr txBox="1">
            <a:spLocks/>
          </p:cNvSpPr>
          <p:nvPr/>
        </p:nvSpPr>
        <p:spPr>
          <a:xfrm>
            <a:off x="1690550" y="1690456"/>
            <a:ext cx="3066184" cy="465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rbitron ExtraBold"/>
              <a:buNone/>
              <a:defRPr sz="30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400" dirty="0" err="1"/>
              <a:t>Attractivness</a:t>
            </a:r>
            <a:endParaRPr lang="en-AU" sz="2400" dirty="0"/>
          </a:p>
        </p:txBody>
      </p:sp>
      <p:pic>
        <p:nvPicPr>
          <p:cNvPr id="16" name="Picture 14" descr="Art Win Sticker">
            <a:extLst>
              <a:ext uri="{FF2B5EF4-FFF2-40B4-BE49-F238E27FC236}">
                <a16:creationId xmlns:a16="http://schemas.microsoft.com/office/drawing/2014/main" id="{C20EB9FD-7BBB-480B-8E04-3D7E20D65C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6" y="1717752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Google Shape;7226;p66">
            <a:extLst>
              <a:ext uri="{FF2B5EF4-FFF2-40B4-BE49-F238E27FC236}">
                <a16:creationId xmlns:a16="http://schemas.microsoft.com/office/drawing/2014/main" id="{17C032C9-C22D-4C3F-BDA1-1D3CD0BC4E14}"/>
              </a:ext>
            </a:extLst>
          </p:cNvPr>
          <p:cNvCxnSpPr>
            <a:cxnSpLocks/>
          </p:cNvCxnSpPr>
          <p:nvPr/>
        </p:nvCxnSpPr>
        <p:spPr>
          <a:xfrm flipH="1">
            <a:off x="3664424" y="1210968"/>
            <a:ext cx="158993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0" name="Google Shape;5814;p38">
            <a:extLst>
              <a:ext uri="{FF2B5EF4-FFF2-40B4-BE49-F238E27FC236}">
                <a16:creationId xmlns:a16="http://schemas.microsoft.com/office/drawing/2014/main" id="{FBE946FF-19BF-48A0-93B7-F6AF62AAC0BD}"/>
              </a:ext>
            </a:extLst>
          </p:cNvPr>
          <p:cNvSpPr txBox="1">
            <a:spLocks/>
          </p:cNvSpPr>
          <p:nvPr/>
        </p:nvSpPr>
        <p:spPr>
          <a:xfrm>
            <a:off x="5466898" y="973329"/>
            <a:ext cx="3066183" cy="465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rbitron ExtraBold"/>
              <a:buNone/>
              <a:defRPr sz="30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400" dirty="0"/>
              <a:t>FITNESS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FBB8CBFB-B95F-4856-891D-808DF116C913}"/>
              </a:ext>
            </a:extLst>
          </p:cNvPr>
          <p:cNvSpPr/>
          <p:nvPr/>
        </p:nvSpPr>
        <p:spPr>
          <a:xfrm>
            <a:off x="5820235" y="2183656"/>
            <a:ext cx="1875965" cy="803346"/>
          </a:xfrm>
          <a:prstGeom prst="wedgeRoundRectCallout">
            <a:avLst>
              <a:gd name="adj1" fmla="val -67255"/>
              <a:gd name="adj2" fmla="val 46175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Carefully drawn custom motion path</a:t>
            </a:r>
            <a:endParaRPr lang="en-AU" dirty="0"/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B2710588-3C2B-4F3D-98E6-AC7B20F8569D}"/>
              </a:ext>
            </a:extLst>
          </p:cNvPr>
          <p:cNvSpPr/>
          <p:nvPr/>
        </p:nvSpPr>
        <p:spPr>
          <a:xfrm>
            <a:off x="394795" y="2518026"/>
            <a:ext cx="1875965" cy="2305434"/>
          </a:xfrm>
          <a:prstGeom prst="wedgeRoundRectCallout">
            <a:avLst>
              <a:gd name="adj1" fmla="val -14450"/>
              <a:gd name="adj2" fmla="val -81803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Each coin is a GIF with a transparent background. It keeps the slide alive and makes you believe you are watching a video game, not a PowerPoint.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2519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5679E-6 L 0.29705 0.00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4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3 C 0.01181 -0.05617 0.05469 -0.23611 0.0849 -0.23611 C 0.11511 -0.23642 0.18125 -0.05771 0.18125 -0.00216 C 0.18125 0.03982 0.20834 0.13982 0.20834 0.18241 " pathEditMode="relative" rAng="0" ptsTypes="AAAA">
                                      <p:cBhvr>
                                        <p:cTn id="10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-265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3" grpId="0"/>
      <p:bldP spid="15" grpId="0"/>
      <p:bldP spid="20" grpId="0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10" descr="Super Mario NFT - Pixel Art Magic | OpenSea">
            <a:extLst>
              <a:ext uri="{FF2B5EF4-FFF2-40B4-BE49-F238E27FC236}">
                <a16:creationId xmlns:a16="http://schemas.microsoft.com/office/drawing/2014/main" id="{D648F939-3E72-4543-965B-6D2D1C22F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38" b="93438" l="9146" r="89329">
                        <a14:foregroundMark x1="20732" y1="63125" x2="19512" y2="74375"/>
                        <a14:foregroundMark x1="78049" y1="66250" x2="79573" y2="76875"/>
                        <a14:foregroundMark x1="82317" y1="77188" x2="82622" y2="62500"/>
                        <a14:foregroundMark x1="15244" y1="76875" x2="14329" y2="76563"/>
                        <a14:foregroundMark x1="34146" y1="8438" x2="56707" y2="9063"/>
                        <a14:foregroundMark x1="84146" y1="76250" x2="83841" y2="67813"/>
                        <a14:foregroundMark x1="16463" y1="91250" x2="31402" y2="86250"/>
                        <a14:foregroundMark x1="31402" y1="86250" x2="32927" y2="90313"/>
                        <a14:foregroundMark x1="64329" y1="85313" x2="77134" y2="93438"/>
                        <a14:foregroundMark x1="77134" y1="93438" x2="64634" y2="8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734" y="3556397"/>
            <a:ext cx="743229" cy="72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Google Shape;5814;p38">
            <a:extLst>
              <a:ext uri="{FF2B5EF4-FFF2-40B4-BE49-F238E27FC236}">
                <a16:creationId xmlns:a16="http://schemas.microsoft.com/office/drawing/2014/main" id="{F503C7F3-0759-47FC-B9A7-9716EE634C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0550" y="292744"/>
            <a:ext cx="3066184" cy="4659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Aft>
                <a:spcPts val="0"/>
              </a:spcAft>
              <a:buNone/>
            </a:pPr>
            <a:r>
              <a:rPr lang="en" sz="2400" dirty="0"/>
              <a:t>Health</a:t>
            </a:r>
            <a:endParaRPr sz="2400" dirty="0"/>
          </a:p>
        </p:txBody>
      </p:sp>
      <p:pic>
        <p:nvPicPr>
          <p:cNvPr id="19" name="Picture 14" descr="Art Win Sticker">
            <a:extLst>
              <a:ext uri="{FF2B5EF4-FFF2-40B4-BE49-F238E27FC236}">
                <a16:creationId xmlns:a16="http://schemas.microsoft.com/office/drawing/2014/main" id="{377DF741-84E9-4B73-8146-D48D8A2227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6" y="320040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5814;p38">
            <a:extLst>
              <a:ext uri="{FF2B5EF4-FFF2-40B4-BE49-F238E27FC236}">
                <a16:creationId xmlns:a16="http://schemas.microsoft.com/office/drawing/2014/main" id="{6077CCAC-E57C-418B-88BD-D9CC24C80D0D}"/>
              </a:ext>
            </a:extLst>
          </p:cNvPr>
          <p:cNvSpPr txBox="1">
            <a:spLocks/>
          </p:cNvSpPr>
          <p:nvPr/>
        </p:nvSpPr>
        <p:spPr>
          <a:xfrm>
            <a:off x="1690550" y="758648"/>
            <a:ext cx="3066184" cy="465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rbitron ExtraBold"/>
              <a:buNone/>
              <a:defRPr sz="30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400" dirty="0"/>
              <a:t>Strength</a:t>
            </a:r>
          </a:p>
        </p:txBody>
      </p:sp>
      <p:pic>
        <p:nvPicPr>
          <p:cNvPr id="22" name="Picture 14" descr="Art Win Sticker">
            <a:extLst>
              <a:ext uri="{FF2B5EF4-FFF2-40B4-BE49-F238E27FC236}">
                <a16:creationId xmlns:a16="http://schemas.microsoft.com/office/drawing/2014/main" id="{F7195E1B-4346-4A26-B727-03439AED5DB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6" y="785944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Google Shape;5814;p38">
            <a:extLst>
              <a:ext uri="{FF2B5EF4-FFF2-40B4-BE49-F238E27FC236}">
                <a16:creationId xmlns:a16="http://schemas.microsoft.com/office/drawing/2014/main" id="{A25478F3-60CE-4CF7-853C-165FA0A53F1C}"/>
              </a:ext>
            </a:extLst>
          </p:cNvPr>
          <p:cNvSpPr txBox="1">
            <a:spLocks/>
          </p:cNvSpPr>
          <p:nvPr/>
        </p:nvSpPr>
        <p:spPr>
          <a:xfrm>
            <a:off x="1690550" y="1224552"/>
            <a:ext cx="3066184" cy="465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rbitron ExtraBold"/>
              <a:buNone/>
              <a:defRPr sz="30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400" dirty="0"/>
              <a:t>Immunity</a:t>
            </a:r>
          </a:p>
        </p:txBody>
      </p:sp>
      <p:pic>
        <p:nvPicPr>
          <p:cNvPr id="24" name="Picture 14" descr="Art Win Sticker">
            <a:extLst>
              <a:ext uri="{FF2B5EF4-FFF2-40B4-BE49-F238E27FC236}">
                <a16:creationId xmlns:a16="http://schemas.microsoft.com/office/drawing/2014/main" id="{611E546E-4D58-464A-A4B4-EB914C7E05A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6" y="1251848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Google Shape;5814;p38">
            <a:extLst>
              <a:ext uri="{FF2B5EF4-FFF2-40B4-BE49-F238E27FC236}">
                <a16:creationId xmlns:a16="http://schemas.microsoft.com/office/drawing/2014/main" id="{54EB568A-9BE6-4004-91A9-A874FD70FAD5}"/>
              </a:ext>
            </a:extLst>
          </p:cNvPr>
          <p:cNvSpPr txBox="1">
            <a:spLocks/>
          </p:cNvSpPr>
          <p:nvPr/>
        </p:nvSpPr>
        <p:spPr>
          <a:xfrm>
            <a:off x="1690550" y="1690456"/>
            <a:ext cx="3066184" cy="465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rbitron ExtraBold"/>
              <a:buNone/>
              <a:defRPr sz="30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400" dirty="0" err="1"/>
              <a:t>Attractivness</a:t>
            </a:r>
            <a:endParaRPr lang="en-AU" sz="2400" dirty="0"/>
          </a:p>
        </p:txBody>
      </p:sp>
      <p:pic>
        <p:nvPicPr>
          <p:cNvPr id="26" name="Picture 14" descr="Art Win Sticker">
            <a:extLst>
              <a:ext uri="{FF2B5EF4-FFF2-40B4-BE49-F238E27FC236}">
                <a16:creationId xmlns:a16="http://schemas.microsoft.com/office/drawing/2014/main" id="{9C1512F4-1070-47C5-A004-3C679DF2998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6" y="1717752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Google Shape;7226;p66">
            <a:extLst>
              <a:ext uri="{FF2B5EF4-FFF2-40B4-BE49-F238E27FC236}">
                <a16:creationId xmlns:a16="http://schemas.microsoft.com/office/drawing/2014/main" id="{CF4046F3-BC1C-4ECA-BAAF-E6D15BEF5CBB}"/>
              </a:ext>
            </a:extLst>
          </p:cNvPr>
          <p:cNvCxnSpPr>
            <a:cxnSpLocks/>
          </p:cNvCxnSpPr>
          <p:nvPr/>
        </p:nvCxnSpPr>
        <p:spPr>
          <a:xfrm flipH="1">
            <a:off x="3664424" y="1210968"/>
            <a:ext cx="158993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8" name="Google Shape;5814;p38">
            <a:extLst>
              <a:ext uri="{FF2B5EF4-FFF2-40B4-BE49-F238E27FC236}">
                <a16:creationId xmlns:a16="http://schemas.microsoft.com/office/drawing/2014/main" id="{0715688E-AE6C-4C03-86EE-51A823B9E2D2}"/>
              </a:ext>
            </a:extLst>
          </p:cNvPr>
          <p:cNvSpPr txBox="1">
            <a:spLocks/>
          </p:cNvSpPr>
          <p:nvPr/>
        </p:nvSpPr>
        <p:spPr>
          <a:xfrm>
            <a:off x="5560905" y="973329"/>
            <a:ext cx="1761330" cy="465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rbitron ExtraBold"/>
              <a:buNone/>
              <a:defRPr sz="30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rbitron ExtraBold"/>
              <a:buNone/>
              <a:defRPr sz="36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400" dirty="0"/>
              <a:t>FITNESS</a:t>
            </a:r>
          </a:p>
        </p:txBody>
      </p:sp>
    </p:spTree>
    <p:extLst>
      <p:ext uri="{BB962C8B-B14F-4D97-AF65-F5344CB8AC3E}">
        <p14:creationId xmlns:p14="http://schemas.microsoft.com/office/powerpoint/2010/main" val="179772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60494E-6 L 0.50122 -0.00154 " pathEditMode="relative" rAng="0" ptsTypes="AA">
                                      <p:cBhvr>
                                        <p:cTn id="36" dur="1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52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1"/>
      <p:bldP spid="21" grpId="1"/>
      <p:bldP spid="23" grpId="1"/>
      <p:bldP spid="25" grpId="1"/>
      <p:bldP spid="2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07A0869-7031-4690-AACD-64B67E923F69}"/>
              </a:ext>
            </a:extLst>
          </p:cNvPr>
          <p:cNvGrpSpPr/>
          <p:nvPr/>
        </p:nvGrpSpPr>
        <p:grpSpPr>
          <a:xfrm>
            <a:off x="0" y="3896590"/>
            <a:ext cx="1427018" cy="1246909"/>
            <a:chOff x="0" y="3896590"/>
            <a:chExt cx="1427018" cy="1246909"/>
          </a:xfrm>
        </p:grpSpPr>
        <p:pic>
          <p:nvPicPr>
            <p:cNvPr id="4098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591520B4-68EA-4163-ABBC-36D1C69264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451658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94F32E00-09D0-4774-A3D9-92F968FCB8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2" descr="Can I set the Brick Texture Node horizontal mortar size to be equivalent to  the vertical mortar size? - Blender Stack Exchange">
            <a:extLst>
              <a:ext uri="{FF2B5EF4-FFF2-40B4-BE49-F238E27FC236}">
                <a16:creationId xmlns:a16="http://schemas.microsoft.com/office/drawing/2014/main" id="{B01C3A59-08C8-4CF5-9B46-0C584581B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" b="14778"/>
          <a:stretch/>
        </p:blipFill>
        <p:spPr bwMode="auto">
          <a:xfrm rot="10800000">
            <a:off x="1330036" y="4516581"/>
            <a:ext cx="1427018" cy="62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an I set the Brick Texture Node horizontal mortar size to be equivalent to  the vertical mortar size? - Blender Stack Exchange">
            <a:extLst>
              <a:ext uri="{FF2B5EF4-FFF2-40B4-BE49-F238E27FC236}">
                <a16:creationId xmlns:a16="http://schemas.microsoft.com/office/drawing/2014/main" id="{B0EE7987-A908-453C-B0BA-92E6429F6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" b="14778"/>
          <a:stretch/>
        </p:blipFill>
        <p:spPr bwMode="auto">
          <a:xfrm rot="10800000">
            <a:off x="1330036" y="3896590"/>
            <a:ext cx="1427018" cy="62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BFB267A4-1920-4724-96F0-B599ABB94471}"/>
              </a:ext>
            </a:extLst>
          </p:cNvPr>
          <p:cNvGrpSpPr/>
          <p:nvPr/>
        </p:nvGrpSpPr>
        <p:grpSpPr>
          <a:xfrm>
            <a:off x="2660072" y="3893126"/>
            <a:ext cx="1427018" cy="1246909"/>
            <a:chOff x="0" y="3896590"/>
            <a:chExt cx="1427018" cy="1246909"/>
          </a:xfrm>
        </p:grpSpPr>
        <p:pic>
          <p:nvPicPr>
            <p:cNvPr id="32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3CC2EAE7-37A3-4EE8-8493-698C92B022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451658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7A4A35BB-36ED-472A-A0D5-244A6EF485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C56A178-4F45-4C09-986B-C00A23EDC2DC}"/>
              </a:ext>
            </a:extLst>
          </p:cNvPr>
          <p:cNvGrpSpPr/>
          <p:nvPr/>
        </p:nvGrpSpPr>
        <p:grpSpPr>
          <a:xfrm>
            <a:off x="3990107" y="3896590"/>
            <a:ext cx="1427018" cy="1246909"/>
            <a:chOff x="0" y="3896590"/>
            <a:chExt cx="1427018" cy="1246909"/>
          </a:xfrm>
        </p:grpSpPr>
        <p:pic>
          <p:nvPicPr>
            <p:cNvPr id="35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1FDC2B60-EA6A-4818-919F-15883B81AB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451658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F577974F-6EE9-46E0-8C00-D103962AF7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47329A7-2D46-4380-9E03-44494CEADE4E}"/>
              </a:ext>
            </a:extLst>
          </p:cNvPr>
          <p:cNvGrpSpPr/>
          <p:nvPr/>
        </p:nvGrpSpPr>
        <p:grpSpPr>
          <a:xfrm>
            <a:off x="5320142" y="3896590"/>
            <a:ext cx="1427018" cy="1246909"/>
            <a:chOff x="0" y="3896590"/>
            <a:chExt cx="1427018" cy="1246909"/>
          </a:xfrm>
        </p:grpSpPr>
        <p:pic>
          <p:nvPicPr>
            <p:cNvPr id="38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469216F5-7D26-4679-9EF8-5AFE8D1D9D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451658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75D8019C-11C2-4C76-B65B-87213699B8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0B10D3F-EBB8-4FEE-A5AB-1A37C564AF82}"/>
              </a:ext>
            </a:extLst>
          </p:cNvPr>
          <p:cNvGrpSpPr/>
          <p:nvPr/>
        </p:nvGrpSpPr>
        <p:grpSpPr>
          <a:xfrm>
            <a:off x="6650177" y="3889664"/>
            <a:ext cx="1427018" cy="1246909"/>
            <a:chOff x="0" y="3896590"/>
            <a:chExt cx="1427018" cy="1246909"/>
          </a:xfrm>
        </p:grpSpPr>
        <p:pic>
          <p:nvPicPr>
            <p:cNvPr id="41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4410CFD3-EC18-465D-9B41-9CE885629E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451658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92F244B9-E944-44B2-85A7-7FE7FC903D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4312022-E360-4A46-A206-2C6819DE379C}"/>
              </a:ext>
            </a:extLst>
          </p:cNvPr>
          <p:cNvGrpSpPr/>
          <p:nvPr/>
        </p:nvGrpSpPr>
        <p:grpSpPr>
          <a:xfrm>
            <a:off x="7883228" y="3889664"/>
            <a:ext cx="1427018" cy="1246909"/>
            <a:chOff x="0" y="3896590"/>
            <a:chExt cx="1427018" cy="1246909"/>
          </a:xfrm>
        </p:grpSpPr>
        <p:pic>
          <p:nvPicPr>
            <p:cNvPr id="44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46991267-B464-4367-B4CD-37060F98A7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451658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C3D251CD-342A-4289-A4FE-7A4A7CE3AD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6" name="Picture 10" descr="Super Mario NFT - Pixel Art Magic | OpenSea">
            <a:extLst>
              <a:ext uri="{FF2B5EF4-FFF2-40B4-BE49-F238E27FC236}">
                <a16:creationId xmlns:a16="http://schemas.microsoft.com/office/drawing/2014/main" id="{BA3E7E0D-E325-4E5C-A3E5-C9D05E9F9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438" b="93438" l="9146" r="89329">
                        <a14:foregroundMark x1="20732" y1="63125" x2="19512" y2="74375"/>
                        <a14:foregroundMark x1="78049" y1="66250" x2="79573" y2="76875"/>
                        <a14:foregroundMark x1="82317" y1="77188" x2="82622" y2="62500"/>
                        <a14:foregroundMark x1="15244" y1="76875" x2="14329" y2="76563"/>
                        <a14:foregroundMark x1="34146" y1="8438" x2="56707" y2="9063"/>
                        <a14:foregroundMark x1="84146" y1="76250" x2="83841" y2="67813"/>
                        <a14:foregroundMark x1="16463" y1="91250" x2="31402" y2="86250"/>
                        <a14:foregroundMark x1="31402" y1="86250" x2="32927" y2="90313"/>
                        <a14:foregroundMark x1="64329" y1="85313" x2="77134" y2="93438"/>
                        <a14:foregroundMark x1="77134" y1="93438" x2="64634" y2="8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75" y="3048028"/>
            <a:ext cx="952575" cy="92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oad | Pixel Art Maker">
            <a:extLst>
              <a:ext uri="{FF2B5EF4-FFF2-40B4-BE49-F238E27FC236}">
                <a16:creationId xmlns:a16="http://schemas.microsoft.com/office/drawing/2014/main" id="{F42C4E3C-6138-4DFD-8FF0-6C73C8279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472" y="2706085"/>
            <a:ext cx="1136279" cy="156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F00CDA8-F947-4B70-BFC9-C8C1C820BD49}"/>
              </a:ext>
            </a:extLst>
          </p:cNvPr>
          <p:cNvGrpSpPr/>
          <p:nvPr/>
        </p:nvGrpSpPr>
        <p:grpSpPr>
          <a:xfrm>
            <a:off x="3461065" y="184052"/>
            <a:ext cx="4756039" cy="2797175"/>
            <a:chOff x="2493930" y="80503"/>
            <a:chExt cx="4756039" cy="279717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221C985-C586-49BB-9F49-108ED89A3E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4353" b="2699"/>
            <a:stretch/>
          </p:blipFill>
          <p:spPr>
            <a:xfrm>
              <a:off x="2493930" y="80503"/>
              <a:ext cx="4756039" cy="277870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C74204C-D55A-4F85-9D94-AE5F78CF0083}"/>
                </a:ext>
              </a:extLst>
            </p:cNvPr>
            <p:cNvSpPr/>
            <p:nvPr/>
          </p:nvSpPr>
          <p:spPr>
            <a:xfrm>
              <a:off x="6315070" y="2311296"/>
              <a:ext cx="593677" cy="566382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B28672D-AF4E-4284-B15D-FA64B331E873}"/>
                </a:ext>
              </a:extLst>
            </p:cNvPr>
            <p:cNvSpPr/>
            <p:nvPr/>
          </p:nvSpPr>
          <p:spPr>
            <a:xfrm>
              <a:off x="3076741" y="505242"/>
              <a:ext cx="3670419" cy="1446388"/>
            </a:xfrm>
            <a:prstGeom prst="rect">
              <a:avLst/>
            </a:prstGeom>
            <a:solidFill>
              <a:srgbClr val="FFE5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5ACAD90-523C-4E60-A6F0-8DBD436D7FB9}"/>
              </a:ext>
            </a:extLst>
          </p:cNvPr>
          <p:cNvSpPr txBox="1"/>
          <p:nvPr/>
        </p:nvSpPr>
        <p:spPr>
          <a:xfrm>
            <a:off x="4043876" y="532637"/>
            <a:ext cx="37053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-AU" sz="3200" dirty="0">
                <a:solidFill>
                  <a:schemeClr val="tx1"/>
                </a:solidFill>
                <a:latin typeface="Advent Pro Medium"/>
                <a:sym typeface="Advent Pro Medium"/>
              </a:rPr>
              <a:t>OUR PRINCESS IS IN ANOTHER CASTLE… YOU DUMB-DUMB</a:t>
            </a:r>
          </a:p>
        </p:txBody>
      </p:sp>
      <p:sp>
        <p:nvSpPr>
          <p:cNvPr id="54" name="Google Shape;5814;p38">
            <a:extLst>
              <a:ext uri="{FF2B5EF4-FFF2-40B4-BE49-F238E27FC236}">
                <a16:creationId xmlns:a16="http://schemas.microsoft.com/office/drawing/2014/main" id="{3E8D0AAD-388F-4506-A8E2-945770ACE5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3249" y="184053"/>
            <a:ext cx="2710924" cy="8502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Aft>
                <a:spcPts val="0"/>
              </a:spcAft>
              <a:buNone/>
            </a:pPr>
            <a:r>
              <a:rPr lang="en" sz="3600" dirty="0"/>
              <a:t>Cognition</a:t>
            </a:r>
            <a:endParaRPr sz="3600" dirty="0"/>
          </a:p>
        </p:txBody>
      </p:sp>
      <p:pic>
        <p:nvPicPr>
          <p:cNvPr id="55" name="Picture 14" descr="Art Win Sticker">
            <a:extLst>
              <a:ext uri="{FF2B5EF4-FFF2-40B4-BE49-F238E27FC236}">
                <a16:creationId xmlns:a16="http://schemas.microsoft.com/office/drawing/2014/main" id="{E045BF41-6B2B-486C-9791-5F0BE444DE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86" y="184053"/>
            <a:ext cx="850256" cy="85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D28AAD98-AF11-4564-BA43-DA700751CCA3}"/>
              </a:ext>
            </a:extLst>
          </p:cNvPr>
          <p:cNvSpPr/>
          <p:nvPr/>
        </p:nvSpPr>
        <p:spPr>
          <a:xfrm>
            <a:off x="4393137" y="291451"/>
            <a:ext cx="3373580" cy="744912"/>
          </a:xfrm>
          <a:prstGeom prst="wedgeRoundRectCallout">
            <a:avLst>
              <a:gd name="adj1" fmla="val -41329"/>
              <a:gd name="adj2" fmla="val -70551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“Push” slide transition make it seem like we are traveling underground.</a:t>
            </a:r>
            <a:endParaRPr lang="en-AU" dirty="0"/>
          </a:p>
        </p:txBody>
      </p:sp>
      <p:sp>
        <p:nvSpPr>
          <p:cNvPr id="48" name="Speech Bubble: Rectangle with Corners Rounded 47">
            <a:extLst>
              <a:ext uri="{FF2B5EF4-FFF2-40B4-BE49-F238E27FC236}">
                <a16:creationId xmlns:a16="http://schemas.microsoft.com/office/drawing/2014/main" id="{7657E9A2-0E89-43BB-ACC3-20156D76C0AA}"/>
              </a:ext>
            </a:extLst>
          </p:cNvPr>
          <p:cNvSpPr/>
          <p:nvPr/>
        </p:nvSpPr>
        <p:spPr>
          <a:xfrm>
            <a:off x="1508896" y="2266461"/>
            <a:ext cx="2649119" cy="610578"/>
          </a:xfrm>
          <a:prstGeom prst="wedgeRoundRectCallout">
            <a:avLst>
              <a:gd name="adj1" fmla="val 30582"/>
              <a:gd name="adj2" fmla="val -79340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Text appears “by letter” with a 0.1 second delay.</a:t>
            </a:r>
            <a:endParaRPr lang="en-A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95062E-6 L 0.57152 3.95062E-6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47" grpId="0" animBg="1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07A0869-7031-4690-AACD-64B67E923F69}"/>
              </a:ext>
            </a:extLst>
          </p:cNvPr>
          <p:cNvGrpSpPr/>
          <p:nvPr/>
        </p:nvGrpSpPr>
        <p:grpSpPr>
          <a:xfrm>
            <a:off x="0" y="3896590"/>
            <a:ext cx="1427018" cy="1246909"/>
            <a:chOff x="0" y="3896590"/>
            <a:chExt cx="1427018" cy="1246909"/>
          </a:xfrm>
        </p:grpSpPr>
        <p:pic>
          <p:nvPicPr>
            <p:cNvPr id="4098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591520B4-68EA-4163-ABBC-36D1C69264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451658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94F32E00-09D0-4774-A3D9-92F968FCB8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2" descr="Can I set the Brick Texture Node horizontal mortar size to be equivalent to  the vertical mortar size? - Blender Stack Exchange">
            <a:extLst>
              <a:ext uri="{FF2B5EF4-FFF2-40B4-BE49-F238E27FC236}">
                <a16:creationId xmlns:a16="http://schemas.microsoft.com/office/drawing/2014/main" id="{B01C3A59-08C8-4CF5-9B46-0C584581B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" b="14778"/>
          <a:stretch/>
        </p:blipFill>
        <p:spPr bwMode="auto">
          <a:xfrm rot="10800000">
            <a:off x="1322416" y="4516581"/>
            <a:ext cx="1427018" cy="62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an I set the Brick Texture Node horizontal mortar size to be equivalent to  the vertical mortar size? - Blender Stack Exchange">
            <a:extLst>
              <a:ext uri="{FF2B5EF4-FFF2-40B4-BE49-F238E27FC236}">
                <a16:creationId xmlns:a16="http://schemas.microsoft.com/office/drawing/2014/main" id="{B0EE7987-A908-453C-B0BA-92E6429F6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" b="14778"/>
          <a:stretch/>
        </p:blipFill>
        <p:spPr bwMode="auto">
          <a:xfrm rot="10800000">
            <a:off x="1322416" y="3896590"/>
            <a:ext cx="1427018" cy="62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BFB267A4-1920-4724-96F0-B599ABB94471}"/>
              </a:ext>
            </a:extLst>
          </p:cNvPr>
          <p:cNvGrpSpPr/>
          <p:nvPr/>
        </p:nvGrpSpPr>
        <p:grpSpPr>
          <a:xfrm>
            <a:off x="2644832" y="3893126"/>
            <a:ext cx="1427018" cy="1254529"/>
            <a:chOff x="0" y="3896590"/>
            <a:chExt cx="1427018" cy="1254529"/>
          </a:xfrm>
        </p:grpSpPr>
        <p:pic>
          <p:nvPicPr>
            <p:cNvPr id="32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3CC2EAE7-37A3-4EE8-8493-698C92B022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452420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7A4A35BB-36ED-472A-A0D5-244A6EF485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C56A178-4F45-4C09-986B-C00A23EDC2DC}"/>
              </a:ext>
            </a:extLst>
          </p:cNvPr>
          <p:cNvGrpSpPr/>
          <p:nvPr/>
        </p:nvGrpSpPr>
        <p:grpSpPr>
          <a:xfrm>
            <a:off x="3967247" y="3888970"/>
            <a:ext cx="1427018" cy="1246909"/>
            <a:chOff x="-22860" y="3896590"/>
            <a:chExt cx="1427018" cy="1246909"/>
          </a:xfrm>
        </p:grpSpPr>
        <p:pic>
          <p:nvPicPr>
            <p:cNvPr id="35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1FDC2B60-EA6A-4818-919F-15883B81AB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-22860" y="451658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F577974F-6EE9-46E0-8C00-D103962AF7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-2286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47329A7-2D46-4380-9E03-44494CEADE4E}"/>
              </a:ext>
            </a:extLst>
          </p:cNvPr>
          <p:cNvGrpSpPr/>
          <p:nvPr/>
        </p:nvGrpSpPr>
        <p:grpSpPr>
          <a:xfrm>
            <a:off x="5320142" y="3896590"/>
            <a:ext cx="1427018" cy="1246909"/>
            <a:chOff x="0" y="3896590"/>
            <a:chExt cx="1427018" cy="1246909"/>
          </a:xfrm>
        </p:grpSpPr>
        <p:pic>
          <p:nvPicPr>
            <p:cNvPr id="38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469216F5-7D26-4679-9EF8-5AFE8D1D9D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451658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75D8019C-11C2-4C76-B65B-87213699B8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0B10D3F-EBB8-4FEE-A5AB-1A37C564AF82}"/>
              </a:ext>
            </a:extLst>
          </p:cNvPr>
          <p:cNvGrpSpPr/>
          <p:nvPr/>
        </p:nvGrpSpPr>
        <p:grpSpPr>
          <a:xfrm>
            <a:off x="6650177" y="3889664"/>
            <a:ext cx="1427018" cy="1246909"/>
            <a:chOff x="0" y="3896590"/>
            <a:chExt cx="1427018" cy="1246909"/>
          </a:xfrm>
        </p:grpSpPr>
        <p:pic>
          <p:nvPicPr>
            <p:cNvPr id="41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4410CFD3-EC18-465D-9B41-9CE885629E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451658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92F244B9-E944-44B2-85A7-7FE7FC903D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4312022-E360-4A46-A206-2C6819DE379C}"/>
              </a:ext>
            </a:extLst>
          </p:cNvPr>
          <p:cNvGrpSpPr/>
          <p:nvPr/>
        </p:nvGrpSpPr>
        <p:grpSpPr>
          <a:xfrm>
            <a:off x="7883228" y="3889664"/>
            <a:ext cx="1427018" cy="1246909"/>
            <a:chOff x="0" y="3896590"/>
            <a:chExt cx="1427018" cy="1246909"/>
          </a:xfrm>
        </p:grpSpPr>
        <p:pic>
          <p:nvPicPr>
            <p:cNvPr id="44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46991267-B464-4367-B4CD-37060F98A7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4516581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Can I set the Brick Texture Node horizontal mortar size to be equivalent to  the vertical mortar size? - Blender Stack Exchange">
              <a:extLst>
                <a:ext uri="{FF2B5EF4-FFF2-40B4-BE49-F238E27FC236}">
                  <a16:creationId xmlns:a16="http://schemas.microsoft.com/office/drawing/2014/main" id="{C3D251CD-342A-4289-A4FE-7A4A7CE3AD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1" b="14778"/>
            <a:stretch/>
          </p:blipFill>
          <p:spPr bwMode="auto">
            <a:xfrm rot="10800000">
              <a:off x="0" y="3896590"/>
              <a:ext cx="1427018" cy="62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Google Shape;5814;p38">
            <a:extLst>
              <a:ext uri="{FF2B5EF4-FFF2-40B4-BE49-F238E27FC236}">
                <a16:creationId xmlns:a16="http://schemas.microsoft.com/office/drawing/2014/main" id="{FC139FD1-2013-44A7-8CC2-FA598234B0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3249" y="184053"/>
            <a:ext cx="2710924" cy="8502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Aft>
                <a:spcPts val="0"/>
              </a:spcAft>
              <a:buNone/>
            </a:pPr>
            <a:r>
              <a:rPr lang="en" sz="3600" dirty="0"/>
              <a:t>Cognition</a:t>
            </a:r>
            <a:endParaRPr sz="3600" dirty="0"/>
          </a:p>
        </p:txBody>
      </p:sp>
      <p:pic>
        <p:nvPicPr>
          <p:cNvPr id="30" name="Picture 14" descr="Art Win Sticker">
            <a:extLst>
              <a:ext uri="{FF2B5EF4-FFF2-40B4-BE49-F238E27FC236}">
                <a16:creationId xmlns:a16="http://schemas.microsoft.com/office/drawing/2014/main" id="{0236FEAE-2581-4C50-87AB-03AB8D7774E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86" y="184053"/>
            <a:ext cx="850256" cy="85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" name="Google Shape;7226;p66">
            <a:extLst>
              <a:ext uri="{FF2B5EF4-FFF2-40B4-BE49-F238E27FC236}">
                <a16:creationId xmlns:a16="http://schemas.microsoft.com/office/drawing/2014/main" id="{025531AD-E3A2-4D0B-8AE2-75C2F975C551}"/>
              </a:ext>
            </a:extLst>
          </p:cNvPr>
          <p:cNvCxnSpPr>
            <a:cxnSpLocks/>
          </p:cNvCxnSpPr>
          <p:nvPr/>
        </p:nvCxnSpPr>
        <p:spPr>
          <a:xfrm flipH="1">
            <a:off x="3764175" y="604140"/>
            <a:ext cx="2243518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48" name="Google Shape;5814;p38">
            <a:extLst>
              <a:ext uri="{FF2B5EF4-FFF2-40B4-BE49-F238E27FC236}">
                <a16:creationId xmlns:a16="http://schemas.microsoft.com/office/drawing/2014/main" id="{89D5907B-58F6-42A6-A9F3-A65FB3E1C565}"/>
              </a:ext>
            </a:extLst>
          </p:cNvPr>
          <p:cNvSpPr txBox="1">
            <a:spLocks/>
          </p:cNvSpPr>
          <p:nvPr/>
        </p:nvSpPr>
        <p:spPr>
          <a:xfrm>
            <a:off x="6152972" y="179012"/>
            <a:ext cx="2991028" cy="850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Orbitron ExtraBold"/>
              <a:buNone/>
              <a:defRPr sz="21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3600" dirty="0"/>
              <a:t>FITNESS</a:t>
            </a:r>
            <a:endParaRPr lang="en-AU" sz="3200" dirty="0"/>
          </a:p>
        </p:txBody>
      </p:sp>
      <p:sp>
        <p:nvSpPr>
          <p:cNvPr id="50" name="Google Shape;5726;p34">
            <a:extLst>
              <a:ext uri="{FF2B5EF4-FFF2-40B4-BE49-F238E27FC236}">
                <a16:creationId xmlns:a16="http://schemas.microsoft.com/office/drawing/2014/main" id="{B18A4B0D-8510-426B-8583-BD60718E5F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9120" y="1029268"/>
            <a:ext cx="3898876" cy="15374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600"/>
              </a:spcAft>
              <a:buClr>
                <a:srgbClr val="FFFFFF"/>
              </a:buClr>
              <a:buSzPts val="1600"/>
              <a:buFont typeface="Courier New" panose="02070309020205020404" pitchFamily="49" charset="0"/>
              <a:buChar char="o"/>
            </a:pPr>
            <a:r>
              <a:rPr lang="en-AU" sz="2000" dirty="0">
                <a:solidFill>
                  <a:srgbClr val="FFFFFF"/>
                </a:solidFill>
              </a:rPr>
              <a:t>Hard to quantify</a:t>
            </a:r>
          </a:p>
          <a:p>
            <a:pPr marL="285750" indent="-285750">
              <a:spcAft>
                <a:spcPts val="1600"/>
              </a:spcAft>
              <a:buClr>
                <a:srgbClr val="FFFFFF"/>
              </a:buClr>
              <a:buSzPts val="1600"/>
              <a:buFont typeface="Courier New" panose="02070309020205020404" pitchFamily="49" charset="0"/>
              <a:buChar char="o"/>
            </a:pPr>
            <a:r>
              <a:rPr lang="en-AU" sz="2000" dirty="0">
                <a:solidFill>
                  <a:srgbClr val="FFFFFF"/>
                </a:solidFill>
              </a:rPr>
              <a:t>Hard to measure in non-humans</a:t>
            </a:r>
          </a:p>
          <a:p>
            <a:pPr marL="285750" indent="-285750">
              <a:spcAft>
                <a:spcPts val="1600"/>
              </a:spcAft>
              <a:buClr>
                <a:srgbClr val="FFFFFF"/>
              </a:buClr>
              <a:buSzPts val="1600"/>
              <a:buFont typeface="Courier New" panose="02070309020205020404" pitchFamily="49" charset="0"/>
              <a:buChar char="o"/>
            </a:pPr>
            <a:r>
              <a:rPr lang="en-AU" sz="2000" dirty="0">
                <a:solidFill>
                  <a:srgbClr val="FFFFFF"/>
                </a:solidFill>
              </a:rPr>
              <a:t>Highly variable</a:t>
            </a:r>
          </a:p>
          <a:p>
            <a:pPr marL="0" lvl="0" indent="0" algn="ctr">
              <a:spcAft>
                <a:spcPts val="1600"/>
              </a:spcAft>
              <a:buClr>
                <a:srgbClr val="FFFFFF"/>
              </a:buClr>
              <a:buSzPts val="1600"/>
              <a:buNone/>
            </a:pPr>
            <a:endParaRPr lang="en-AU" sz="1600" dirty="0">
              <a:solidFill>
                <a:srgbClr val="FFFFFF"/>
              </a:solidFill>
            </a:endParaRPr>
          </a:p>
          <a:p>
            <a:pPr marL="0" lvl="0" indent="0" algn="ctr">
              <a:spcAft>
                <a:spcPts val="1600"/>
              </a:spcAft>
              <a:buClr>
                <a:srgbClr val="FFFFFF"/>
              </a:buClr>
              <a:buSzPts val="1600"/>
              <a:buNone/>
            </a:pPr>
            <a:endParaRPr lang="en-AU" sz="1600" dirty="0">
              <a:solidFill>
                <a:srgbClr val="FFFFFF"/>
              </a:solidFill>
            </a:endParaRPr>
          </a:p>
        </p:txBody>
      </p:sp>
      <p:sp>
        <p:nvSpPr>
          <p:cNvPr id="52" name="Google Shape;5726;p34">
            <a:extLst>
              <a:ext uri="{FF2B5EF4-FFF2-40B4-BE49-F238E27FC236}">
                <a16:creationId xmlns:a16="http://schemas.microsoft.com/office/drawing/2014/main" id="{B89DDBF1-E71E-4CA3-B937-0DE38580D907}"/>
              </a:ext>
            </a:extLst>
          </p:cNvPr>
          <p:cNvSpPr txBox="1">
            <a:spLocks/>
          </p:cNvSpPr>
          <p:nvPr/>
        </p:nvSpPr>
        <p:spPr>
          <a:xfrm>
            <a:off x="6218820" y="1029268"/>
            <a:ext cx="2831176" cy="153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●"/>
              <a:defRPr sz="14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○"/>
              <a:defRPr sz="14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■"/>
              <a:defRPr sz="14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●"/>
              <a:defRPr sz="14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○"/>
              <a:defRPr sz="14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■"/>
              <a:defRPr sz="14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●"/>
              <a:defRPr sz="14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 Medium"/>
              <a:buChar char="○"/>
              <a:defRPr sz="14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Advent Pro Medium"/>
              <a:buChar char="■"/>
              <a:defRPr sz="14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285750" indent="-285750">
              <a:spcAft>
                <a:spcPts val="1600"/>
              </a:spcAft>
              <a:buClr>
                <a:srgbClr val="FFFFFF"/>
              </a:buClr>
              <a:buSzPts val="1600"/>
              <a:buFont typeface="Courier New" panose="02070309020205020404" pitchFamily="49" charset="0"/>
              <a:buChar char="o"/>
            </a:pPr>
            <a:r>
              <a:rPr lang="en-AU" sz="2000" dirty="0">
                <a:solidFill>
                  <a:srgbClr val="FFFFFF"/>
                </a:solidFill>
              </a:rPr>
              <a:t>Tricky to measure</a:t>
            </a:r>
          </a:p>
          <a:p>
            <a:pPr marL="285750" indent="-285750">
              <a:spcAft>
                <a:spcPts val="1600"/>
              </a:spcAft>
              <a:buClr>
                <a:srgbClr val="FFFFFF"/>
              </a:buClr>
              <a:buSzPts val="1600"/>
              <a:buFont typeface="Courier New" panose="02070309020205020404" pitchFamily="49" charset="0"/>
              <a:buChar char="o"/>
            </a:pPr>
            <a:r>
              <a:rPr lang="en-AU" sz="2000" dirty="0">
                <a:solidFill>
                  <a:srgbClr val="FFFFFF"/>
                </a:solidFill>
              </a:rPr>
              <a:t>Environment dependant</a:t>
            </a:r>
          </a:p>
          <a:p>
            <a:pPr marL="0" indent="0" algn="ctr">
              <a:spcAft>
                <a:spcPts val="1600"/>
              </a:spcAft>
              <a:buClr>
                <a:srgbClr val="FFFFFF"/>
              </a:buClr>
              <a:buSzPts val="1600"/>
              <a:buFont typeface="Advent Pro Medium"/>
              <a:buNone/>
            </a:pPr>
            <a:endParaRPr lang="en-AU" sz="1600" dirty="0">
              <a:solidFill>
                <a:srgbClr val="FFFFFF"/>
              </a:solidFill>
            </a:endParaRPr>
          </a:p>
          <a:p>
            <a:pPr marL="0" indent="0" algn="ctr">
              <a:spcAft>
                <a:spcPts val="1600"/>
              </a:spcAft>
              <a:buClr>
                <a:srgbClr val="FFFFFF"/>
              </a:buClr>
              <a:buSzPts val="1600"/>
              <a:buFont typeface="Advent Pro Medium"/>
              <a:buNone/>
            </a:pPr>
            <a:endParaRPr lang="en-AU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25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0" uiExpand="1" build="p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1412F1F-53C5-4B9C-93F9-18DDB1A159F7}"/>
              </a:ext>
            </a:extLst>
          </p:cNvPr>
          <p:cNvGrpSpPr/>
          <p:nvPr/>
        </p:nvGrpSpPr>
        <p:grpSpPr>
          <a:xfrm>
            <a:off x="514487" y="842572"/>
            <a:ext cx="2699514" cy="2112953"/>
            <a:chOff x="1794596" y="640080"/>
            <a:chExt cx="3699426" cy="28956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430171C-7C9D-436F-810C-EC3223DAE7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85" b="90162" l="9961" r="89941">
                          <a14:foregroundMark x1="44043" y1="85756" x2="67090" y2="72540"/>
                          <a14:foregroundMark x1="42871" y1="83700" x2="44336" y2="90162"/>
                          <a14:foregroundMark x1="37402" y1="40675" x2="40039" y2="49780"/>
                          <a14:foregroundMark x1="40039" y1="49780" x2="41602" y2="40969"/>
                          <a14:foregroundMark x1="15820" y1="35683" x2="14648" y2="45962"/>
                          <a14:foregroundMark x1="14648" y1="45962" x2="17383" y2="54772"/>
                          <a14:foregroundMark x1="17383" y1="54772" x2="21582" y2="47871"/>
                          <a14:foregroundMark x1="29004" y1="25551" x2="28418" y2="20852"/>
                          <a14:foregroundMark x1="27344" y1="25844" x2="24805" y2="21292"/>
                          <a14:foregroundMark x1="45410" y1="39941" x2="44043" y2="38620"/>
                          <a14:foregroundMark x1="37012" y1="39794" x2="38379" y2="49339"/>
                          <a14:foregroundMark x1="38379" y1="49339" x2="40332" y2="51542"/>
                          <a14:foregroundMark x1="15918" y1="56828" x2="12695" y2="48752"/>
                          <a14:foregroundMark x1="12695" y1="48752" x2="12012" y2="39060"/>
                          <a14:foregroundMark x1="12012" y1="39060" x2="12598" y2="48899"/>
                          <a14:foregroundMark x1="12598" y1="48899" x2="12402" y2="38473"/>
                          <a14:foregroundMark x1="12402" y1="38473" x2="13477" y2="47871"/>
                          <a14:foregroundMark x1="13477" y1="47871" x2="13477" y2="47871"/>
                          <a14:foregroundMark x1="27344" y1="27313" x2="33691" y2="27460"/>
                          <a14:foregroundMark x1="33691" y1="27460" x2="39063" y2="33480"/>
                          <a14:foregroundMark x1="39063" y1="33480" x2="41602" y2="42878"/>
                          <a14:foregroundMark x1="41602" y1="42878" x2="36914" y2="34214"/>
                          <a14:foregroundMark x1="36914" y1="34214" x2="29980" y2="32305"/>
                          <a14:foregroundMark x1="29980" y1="32305" x2="23047" y2="38179"/>
                          <a14:foregroundMark x1="23047" y1="38179" x2="18652" y2="44787"/>
                          <a14:foregroundMark x1="18652" y1="44787" x2="15820" y2="53157"/>
                          <a14:foregroundMark x1="15820" y1="53157" x2="11035" y2="45228"/>
                          <a14:foregroundMark x1="11035" y1="45228" x2="12598" y2="36123"/>
                          <a14:foregroundMark x1="12598" y1="36123" x2="14258" y2="33040"/>
                          <a14:foregroundMark x1="41309" y1="84435" x2="41602" y2="84581"/>
                          <a14:foregroundMark x1="41211" y1="86197" x2="41504" y2="89280"/>
                        </a14:backgroundRemoval>
                      </a14:imgEffect>
                    </a14:imgLayer>
                  </a14:imgProps>
                </a:ext>
              </a:extLst>
            </a:blip>
            <a:srcRect r="31305" b="37021"/>
            <a:stretch/>
          </p:blipFill>
          <p:spPr>
            <a:xfrm>
              <a:off x="1794596" y="640080"/>
              <a:ext cx="3699426" cy="225552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12B4506-C4AA-4DD0-A67C-6B2488FFB4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85" b="90162" l="9961" r="89941">
                          <a14:foregroundMark x1="44043" y1="85756" x2="67090" y2="72540"/>
                          <a14:foregroundMark x1="42871" y1="83700" x2="44336" y2="90162"/>
                          <a14:foregroundMark x1="37402" y1="40675" x2="40039" y2="49780"/>
                          <a14:foregroundMark x1="40039" y1="49780" x2="41602" y2="40969"/>
                          <a14:foregroundMark x1="15820" y1="35683" x2="14648" y2="45962"/>
                          <a14:foregroundMark x1="14648" y1="45962" x2="17383" y2="54772"/>
                          <a14:foregroundMark x1="17383" y1="54772" x2="21582" y2="47871"/>
                          <a14:foregroundMark x1="29004" y1="25551" x2="28418" y2="20852"/>
                          <a14:foregroundMark x1="27344" y1="25844" x2="24805" y2="21292"/>
                          <a14:foregroundMark x1="45410" y1="39941" x2="44043" y2="38620"/>
                          <a14:foregroundMark x1="37012" y1="39794" x2="38379" y2="49339"/>
                          <a14:foregroundMark x1="38379" y1="49339" x2="40332" y2="51542"/>
                          <a14:foregroundMark x1="15918" y1="56828" x2="12695" y2="48752"/>
                          <a14:foregroundMark x1="12695" y1="48752" x2="12012" y2="39060"/>
                          <a14:foregroundMark x1="12012" y1="39060" x2="12598" y2="48899"/>
                          <a14:foregroundMark x1="12598" y1="48899" x2="12402" y2="38473"/>
                          <a14:foregroundMark x1="12402" y1="38473" x2="13477" y2="47871"/>
                          <a14:foregroundMark x1="13477" y1="47871" x2="13477" y2="47871"/>
                          <a14:foregroundMark x1="27344" y1="27313" x2="33691" y2="27460"/>
                          <a14:foregroundMark x1="33691" y1="27460" x2="39063" y2="33480"/>
                          <a14:foregroundMark x1="39063" y1="33480" x2="41602" y2="42878"/>
                          <a14:foregroundMark x1="41602" y1="42878" x2="36914" y2="34214"/>
                          <a14:foregroundMark x1="36914" y1="34214" x2="29980" y2="32305"/>
                          <a14:foregroundMark x1="29980" y1="32305" x2="23047" y2="38179"/>
                          <a14:foregroundMark x1="23047" y1="38179" x2="18652" y2="44787"/>
                          <a14:foregroundMark x1="18652" y1="44787" x2="15820" y2="53157"/>
                          <a14:foregroundMark x1="15820" y1="53157" x2="11035" y2="45228"/>
                          <a14:foregroundMark x1="11035" y1="45228" x2="12598" y2="36123"/>
                          <a14:foregroundMark x1="12598" y1="36123" x2="14258" y2="33040"/>
                          <a14:foregroundMark x1="41309" y1="84435" x2="41602" y2="84581"/>
                          <a14:foregroundMark x1="41211" y1="86197" x2="41504" y2="89280"/>
                        </a14:backgroundRemoval>
                      </a14:imgEffect>
                    </a14:imgLayer>
                  </a14:imgProps>
                </a:ext>
              </a:extLst>
            </a:blip>
            <a:srcRect l="34594" t="64255" r="26352"/>
            <a:stretch/>
          </p:blipFill>
          <p:spPr>
            <a:xfrm>
              <a:off x="3307081" y="2255520"/>
              <a:ext cx="2103120" cy="128016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28D099A-903C-4AC8-AD3A-7147564D0D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030891" y="1228727"/>
            <a:ext cx="2681479" cy="2098357"/>
          </a:xfrm>
          <a:prstGeom prst="rect">
            <a:avLst/>
          </a:prstGeom>
        </p:spPr>
      </p:pic>
      <p:sp>
        <p:nvSpPr>
          <p:cNvPr id="14" name="Google Shape;5726;p34">
            <a:extLst>
              <a:ext uri="{FF2B5EF4-FFF2-40B4-BE49-F238E27FC236}">
                <a16:creationId xmlns:a16="http://schemas.microsoft.com/office/drawing/2014/main" id="{72A7482F-69B7-4300-9128-18BDE2DDB8FB}"/>
              </a:ext>
            </a:extLst>
          </p:cNvPr>
          <p:cNvSpPr txBox="1">
            <a:spLocks/>
          </p:cNvSpPr>
          <p:nvPr/>
        </p:nvSpPr>
        <p:spPr>
          <a:xfrm>
            <a:off x="312809" y="2874953"/>
            <a:ext cx="3459480" cy="452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 algn="l">
              <a:spcAft>
                <a:spcPts val="1600"/>
              </a:spcAft>
              <a:buClr>
                <a:srgbClr val="FFFFFF"/>
              </a:buClr>
              <a:buSzPts val="1600"/>
            </a:pPr>
            <a:r>
              <a:rPr lang="en-AU" sz="1800" dirty="0">
                <a:solidFill>
                  <a:srgbClr val="FFFFFF"/>
                </a:solidFill>
              </a:rPr>
              <a:t>Mosquitofish (</a:t>
            </a:r>
            <a:r>
              <a:rPr lang="en-AU" sz="1800" i="1" dirty="0">
                <a:solidFill>
                  <a:srgbClr val="FFFFFF"/>
                </a:solidFill>
              </a:rPr>
              <a:t>Gambusia </a:t>
            </a:r>
            <a:r>
              <a:rPr lang="en-AU" sz="1800" i="1" dirty="0" err="1">
                <a:solidFill>
                  <a:srgbClr val="FFFFFF"/>
                </a:solidFill>
              </a:rPr>
              <a:t>holbrohii</a:t>
            </a:r>
            <a:r>
              <a:rPr lang="en-AU" sz="1800" i="1" dirty="0">
                <a:solidFill>
                  <a:srgbClr val="FFFFFF"/>
                </a:solidFill>
              </a:rPr>
              <a:t> </a:t>
            </a:r>
            <a:r>
              <a:rPr lang="en-AU" sz="1800" dirty="0">
                <a:solidFill>
                  <a:srgbClr val="FFFFFF"/>
                </a:solidFill>
              </a:rPr>
              <a:t>)</a:t>
            </a:r>
          </a:p>
          <a:p>
            <a:pPr marL="0" indent="0">
              <a:spcAft>
                <a:spcPts val="1600"/>
              </a:spcAft>
              <a:buClr>
                <a:srgbClr val="FFFFFF"/>
              </a:buClr>
              <a:buSzPts val="1600"/>
            </a:pPr>
            <a:endParaRPr lang="en-AU" sz="1600" dirty="0">
              <a:solidFill>
                <a:srgbClr val="FFFFFF"/>
              </a:solidFill>
            </a:endParaRPr>
          </a:p>
          <a:p>
            <a:pPr marL="0" indent="0">
              <a:spcAft>
                <a:spcPts val="1600"/>
              </a:spcAft>
              <a:buClr>
                <a:srgbClr val="FFFFFF"/>
              </a:buClr>
              <a:buSzPts val="1600"/>
            </a:pPr>
            <a:endParaRPr lang="en-AU" sz="1600" dirty="0">
              <a:solidFill>
                <a:srgbClr val="FFFFFF"/>
              </a:solidFill>
            </a:endParaRPr>
          </a:p>
        </p:txBody>
      </p:sp>
      <p:pic>
        <p:nvPicPr>
          <p:cNvPr id="15" name="Picture 16" descr="Pink Water Sticker by Pusheen">
            <a:extLst>
              <a:ext uri="{FF2B5EF4-FFF2-40B4-BE49-F238E27FC236}">
                <a16:creationId xmlns:a16="http://schemas.microsoft.com/office/drawing/2014/main" id="{9ADC4FA5-97C7-4B10-95D6-D19A19D65BC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990" y="455143"/>
            <a:ext cx="995320" cy="99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Pink Water Sticker by Pusheen">
            <a:extLst>
              <a:ext uri="{FF2B5EF4-FFF2-40B4-BE49-F238E27FC236}">
                <a16:creationId xmlns:a16="http://schemas.microsoft.com/office/drawing/2014/main" id="{EE4C48EB-750B-4FC5-A613-84CAE2DD81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5161">
            <a:off x="2821921" y="1647734"/>
            <a:ext cx="661933" cy="66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Google Shape;5726;p34">
            <a:extLst>
              <a:ext uri="{FF2B5EF4-FFF2-40B4-BE49-F238E27FC236}">
                <a16:creationId xmlns:a16="http://schemas.microsoft.com/office/drawing/2014/main" id="{C084C4B3-1E32-4C2F-880E-0B438EEEBFA5}"/>
              </a:ext>
            </a:extLst>
          </p:cNvPr>
          <p:cNvSpPr txBox="1">
            <a:spLocks/>
          </p:cNvSpPr>
          <p:nvPr/>
        </p:nvSpPr>
        <p:spPr>
          <a:xfrm>
            <a:off x="312809" y="3372667"/>
            <a:ext cx="3459480" cy="452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1600"/>
              </a:spcAft>
              <a:buClr>
                <a:srgbClr val="FFFFFF"/>
              </a:buClr>
              <a:buSzPts val="1600"/>
            </a:pPr>
            <a:r>
              <a:rPr lang="en-AU" sz="2400" dirty="0">
                <a:solidFill>
                  <a:srgbClr val="FFFFFF"/>
                </a:solidFill>
              </a:rPr>
              <a:t>n = 140 fish</a:t>
            </a:r>
          </a:p>
          <a:p>
            <a:pPr marL="0" indent="0">
              <a:spcAft>
                <a:spcPts val="1600"/>
              </a:spcAft>
              <a:buClr>
                <a:srgbClr val="FFFFFF"/>
              </a:buClr>
              <a:buSzPts val="1600"/>
            </a:pPr>
            <a:endParaRPr lang="en-AU" sz="1600" dirty="0">
              <a:solidFill>
                <a:srgbClr val="FFFFFF"/>
              </a:solidFill>
            </a:endParaRPr>
          </a:p>
          <a:p>
            <a:pPr marL="0" indent="0">
              <a:spcAft>
                <a:spcPts val="1600"/>
              </a:spcAft>
              <a:buClr>
                <a:srgbClr val="FFFFFF"/>
              </a:buClr>
              <a:buSzPts val="1600"/>
            </a:pPr>
            <a:endParaRPr lang="en-AU" sz="1600" dirty="0">
              <a:solidFill>
                <a:srgbClr val="FFFFFF"/>
              </a:solidFill>
            </a:endParaRPr>
          </a:p>
        </p:txBody>
      </p:sp>
      <p:cxnSp>
        <p:nvCxnSpPr>
          <p:cNvPr id="18" name="Google Shape;7226;p66">
            <a:extLst>
              <a:ext uri="{FF2B5EF4-FFF2-40B4-BE49-F238E27FC236}">
                <a16:creationId xmlns:a16="http://schemas.microsoft.com/office/drawing/2014/main" id="{C3A20957-1685-4298-B903-05FC0E05FF23}"/>
              </a:ext>
            </a:extLst>
          </p:cNvPr>
          <p:cNvCxnSpPr>
            <a:cxnSpLocks/>
          </p:cNvCxnSpPr>
          <p:nvPr/>
        </p:nvCxnSpPr>
        <p:spPr>
          <a:xfrm flipH="1">
            <a:off x="3638691" y="2731770"/>
            <a:ext cx="1866617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1" name="Google Shape;5814;p38">
            <a:extLst>
              <a:ext uri="{FF2B5EF4-FFF2-40B4-BE49-F238E27FC236}">
                <a16:creationId xmlns:a16="http://schemas.microsoft.com/office/drawing/2014/main" id="{0AFA9BA2-0B8C-47B0-872F-203B980BEFA0}"/>
              </a:ext>
            </a:extLst>
          </p:cNvPr>
          <p:cNvSpPr txBox="1">
            <a:spLocks/>
          </p:cNvSpPr>
          <p:nvPr/>
        </p:nvSpPr>
        <p:spPr>
          <a:xfrm>
            <a:off x="5803785" y="2250762"/>
            <a:ext cx="2710924" cy="850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3600" dirty="0"/>
              <a:t>Cognition</a:t>
            </a:r>
          </a:p>
        </p:txBody>
      </p:sp>
      <p:sp>
        <p:nvSpPr>
          <p:cNvPr id="22" name="Google Shape;5814;p38">
            <a:extLst>
              <a:ext uri="{FF2B5EF4-FFF2-40B4-BE49-F238E27FC236}">
                <a16:creationId xmlns:a16="http://schemas.microsoft.com/office/drawing/2014/main" id="{DF443798-B80B-4F39-8705-13EC7540AD35}"/>
              </a:ext>
            </a:extLst>
          </p:cNvPr>
          <p:cNvSpPr txBox="1">
            <a:spLocks/>
          </p:cNvSpPr>
          <p:nvPr/>
        </p:nvSpPr>
        <p:spPr>
          <a:xfrm>
            <a:off x="5582747" y="469581"/>
            <a:ext cx="3274722" cy="420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000" dirty="0"/>
              <a:t>Self-control </a:t>
            </a:r>
          </a:p>
          <a:p>
            <a:pPr algn="l">
              <a:lnSpc>
                <a:spcPct val="150000"/>
              </a:lnSpc>
            </a:pPr>
            <a:endParaRPr lang="en-AU" sz="2000" dirty="0"/>
          </a:p>
          <a:p>
            <a:pPr algn="l">
              <a:lnSpc>
                <a:spcPct val="150000"/>
              </a:lnSpc>
            </a:pPr>
            <a:r>
              <a:rPr lang="en-AU" sz="2000" dirty="0"/>
              <a:t>Navigation</a:t>
            </a:r>
          </a:p>
          <a:p>
            <a:pPr algn="l">
              <a:lnSpc>
                <a:spcPct val="150000"/>
              </a:lnSpc>
            </a:pPr>
            <a:endParaRPr lang="en-AU" sz="2000" dirty="0"/>
          </a:p>
          <a:p>
            <a:pPr algn="l">
              <a:lnSpc>
                <a:spcPct val="150000"/>
              </a:lnSpc>
            </a:pPr>
            <a:r>
              <a:rPr lang="en-AU" sz="2000" dirty="0"/>
              <a:t>Learning</a:t>
            </a:r>
          </a:p>
          <a:p>
            <a:pPr algn="l">
              <a:lnSpc>
                <a:spcPct val="150000"/>
              </a:lnSpc>
            </a:pPr>
            <a:endParaRPr lang="en-AU" sz="2000" dirty="0"/>
          </a:p>
          <a:p>
            <a:pPr algn="l">
              <a:lnSpc>
                <a:spcPct val="150000"/>
              </a:lnSpc>
            </a:pPr>
            <a:r>
              <a:rPr lang="en-AU" sz="2000" dirty="0"/>
              <a:t>Re-learning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40477B-6703-4E25-843A-5443DFEC1FA6}"/>
              </a:ext>
            </a:extLst>
          </p:cNvPr>
          <p:cNvSpPr txBox="1"/>
          <p:nvPr/>
        </p:nvSpPr>
        <p:spPr>
          <a:xfrm rot="1606491">
            <a:off x="2808005" y="3181153"/>
            <a:ext cx="487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chemeClr val="bg1"/>
                </a:solidFill>
              </a:rPr>
              <a:t>♂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CAE5CE-7ECA-4CA3-8FB8-341B3D1C1074}"/>
              </a:ext>
            </a:extLst>
          </p:cNvPr>
          <p:cNvSpPr/>
          <p:nvPr/>
        </p:nvSpPr>
        <p:spPr>
          <a:xfrm flipV="1">
            <a:off x="-334370" y="4673913"/>
            <a:ext cx="9478370" cy="452131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C24FBAAA-D79C-46D5-A910-AF3AF1D150E0}"/>
              </a:ext>
            </a:extLst>
          </p:cNvPr>
          <p:cNvSpPr/>
          <p:nvPr/>
        </p:nvSpPr>
        <p:spPr>
          <a:xfrm>
            <a:off x="548165" y="3143321"/>
            <a:ext cx="1877281" cy="996238"/>
          </a:xfrm>
          <a:prstGeom prst="wedgeRoundRectCallout">
            <a:avLst>
              <a:gd name="adj1" fmla="val -21355"/>
              <a:gd name="adj2" fmla="val -79829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Pixelated objects can be easily made from images using online tools.</a:t>
            </a:r>
            <a:endParaRPr lang="en-AU" dirty="0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3CE3A934-15F5-4C70-B932-596EB2DABEAA}"/>
              </a:ext>
            </a:extLst>
          </p:cNvPr>
          <p:cNvSpPr/>
          <p:nvPr/>
        </p:nvSpPr>
        <p:spPr>
          <a:xfrm>
            <a:off x="3738878" y="1308140"/>
            <a:ext cx="1877281" cy="996238"/>
          </a:xfrm>
          <a:prstGeom prst="wedgeRoundRectCallout">
            <a:avLst>
              <a:gd name="adj1" fmla="val -59916"/>
              <a:gd name="adj2" fmla="val -31642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Bubbles are GIFs with transparent background.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953748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972 -0.07191 L 0.49948 -0.071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1" grpId="0"/>
      <p:bldP spid="21" grpId="1"/>
      <p:bldP spid="22" grpId="1"/>
      <p:bldP spid="24" grpId="0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7A1849D-6673-4F0F-B8AE-67639400D4BE}"/>
              </a:ext>
            </a:extLst>
          </p:cNvPr>
          <p:cNvSpPr/>
          <p:nvPr/>
        </p:nvSpPr>
        <p:spPr>
          <a:xfrm flipV="1">
            <a:off x="-334370" y="4673913"/>
            <a:ext cx="9478370" cy="452131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Google Shape;5814;p38">
            <a:extLst>
              <a:ext uri="{FF2B5EF4-FFF2-40B4-BE49-F238E27FC236}">
                <a16:creationId xmlns:a16="http://schemas.microsoft.com/office/drawing/2014/main" id="{93BECC21-92D5-4ABE-AFAC-B2093273BDCE}"/>
              </a:ext>
            </a:extLst>
          </p:cNvPr>
          <p:cNvSpPr txBox="1">
            <a:spLocks/>
          </p:cNvSpPr>
          <p:nvPr/>
        </p:nvSpPr>
        <p:spPr>
          <a:xfrm>
            <a:off x="5582747" y="975815"/>
            <a:ext cx="2237420" cy="443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000" dirty="0"/>
              <a:t>Self-control</a:t>
            </a:r>
          </a:p>
        </p:txBody>
      </p:sp>
      <p:sp>
        <p:nvSpPr>
          <p:cNvPr id="20" name="Google Shape;5814;p38">
            <a:extLst>
              <a:ext uri="{FF2B5EF4-FFF2-40B4-BE49-F238E27FC236}">
                <a16:creationId xmlns:a16="http://schemas.microsoft.com/office/drawing/2014/main" id="{C23DCAA8-3CAB-40EE-A20D-E262121A6120}"/>
              </a:ext>
            </a:extLst>
          </p:cNvPr>
          <p:cNvSpPr txBox="1">
            <a:spLocks/>
          </p:cNvSpPr>
          <p:nvPr/>
        </p:nvSpPr>
        <p:spPr>
          <a:xfrm>
            <a:off x="5582747" y="1886932"/>
            <a:ext cx="2237420" cy="443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000" dirty="0"/>
              <a:t>Navigation</a:t>
            </a:r>
          </a:p>
        </p:txBody>
      </p:sp>
      <p:sp>
        <p:nvSpPr>
          <p:cNvPr id="23" name="Google Shape;5814;p38">
            <a:extLst>
              <a:ext uri="{FF2B5EF4-FFF2-40B4-BE49-F238E27FC236}">
                <a16:creationId xmlns:a16="http://schemas.microsoft.com/office/drawing/2014/main" id="{4AB391D6-A9C1-4EE4-95AA-00339C0E0FF1}"/>
              </a:ext>
            </a:extLst>
          </p:cNvPr>
          <p:cNvSpPr txBox="1">
            <a:spLocks/>
          </p:cNvSpPr>
          <p:nvPr/>
        </p:nvSpPr>
        <p:spPr>
          <a:xfrm>
            <a:off x="5582747" y="2804873"/>
            <a:ext cx="2237420" cy="443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000" dirty="0"/>
              <a:t>Learning</a:t>
            </a:r>
          </a:p>
        </p:txBody>
      </p:sp>
      <p:sp>
        <p:nvSpPr>
          <p:cNvPr id="25" name="Google Shape;5814;p38">
            <a:extLst>
              <a:ext uri="{FF2B5EF4-FFF2-40B4-BE49-F238E27FC236}">
                <a16:creationId xmlns:a16="http://schemas.microsoft.com/office/drawing/2014/main" id="{D6563238-DB03-4F39-8AAF-4A5D43B45390}"/>
              </a:ext>
            </a:extLst>
          </p:cNvPr>
          <p:cNvSpPr txBox="1">
            <a:spLocks/>
          </p:cNvSpPr>
          <p:nvPr/>
        </p:nvSpPr>
        <p:spPr>
          <a:xfrm>
            <a:off x="5582747" y="3722814"/>
            <a:ext cx="2237420" cy="443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AU" sz="2000" dirty="0"/>
              <a:t>Re-learning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8C9C9A79-72B3-4E1A-B059-AA22F4F86AAA}"/>
              </a:ext>
            </a:extLst>
          </p:cNvPr>
          <p:cNvSpPr/>
          <p:nvPr/>
        </p:nvSpPr>
        <p:spPr>
          <a:xfrm>
            <a:off x="6118869" y="739140"/>
            <a:ext cx="2484604" cy="3355055"/>
          </a:xfrm>
          <a:prstGeom prst="wedgeRoundRectCallout">
            <a:avLst>
              <a:gd name="adj1" fmla="val -36211"/>
              <a:gd name="adj2" fmla="val 60776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Animation like this can be easily made with a smart “Morph” transition. I did not know this at the time.</a:t>
            </a:r>
          </a:p>
          <a:p>
            <a:endParaRPr lang="en-GB" dirty="0"/>
          </a:p>
          <a:p>
            <a:r>
              <a:rPr lang="en-GB" dirty="0"/>
              <a:t>I moved each heading in a straight line to the bottom position. Then I duplicated the slide, so that the headings are already aligned at the bottom of the next slide.</a:t>
            </a:r>
          </a:p>
          <a:p>
            <a:endParaRPr lang="en-GB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49928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50" fill="hold"/>
                                        <p:tgtEl>
                                          <p:spTgt spid="1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400" fill="hold"/>
                                        <p:tgtEl>
                                          <p:spTgt spid="2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300" fill="hold"/>
                                        <p:tgtEl>
                                          <p:spTgt spid="2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95062E-6 L -0.47378 0.70432 " pathEditMode="relative" rAng="0" ptsTypes="AA">
                                      <p:cBhvr>
                                        <p:cTn id="14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8" y="3521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45679E-6 L -0.29323 0.52716 " pathEditMode="relative" rAng="0" ptsTypes="AA">
                                      <p:cBhvr>
                                        <p:cTn id="16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70" y="2635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60494E-6 L -0.13854 0.34877 " pathEditMode="relative" rAng="0" ptsTypes="AA">
                                      <p:cBhvr>
                                        <p:cTn id="18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27" y="174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0.01111 0.17037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" y="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P spid="23" grpId="0"/>
      <p:bldP spid="23" grpId="1"/>
      <p:bldP spid="25" grpId="0"/>
      <p:bldP spid="25" grpId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BAC4F5E-AD76-4DEC-8056-123FDCE1FCAC}"/>
              </a:ext>
            </a:extLst>
          </p:cNvPr>
          <p:cNvSpPr/>
          <p:nvPr/>
        </p:nvSpPr>
        <p:spPr>
          <a:xfrm>
            <a:off x="1606840" y="4598992"/>
            <a:ext cx="5661660" cy="22098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Google Shape;5814;p38">
            <a:extLst>
              <a:ext uri="{FF2B5EF4-FFF2-40B4-BE49-F238E27FC236}">
                <a16:creationId xmlns:a16="http://schemas.microsoft.com/office/drawing/2014/main" id="{75941670-4CDF-4247-B367-082A600426C9}"/>
              </a:ext>
            </a:extLst>
          </p:cNvPr>
          <p:cNvSpPr txBox="1">
            <a:spLocks/>
          </p:cNvSpPr>
          <p:nvPr/>
        </p:nvSpPr>
        <p:spPr>
          <a:xfrm>
            <a:off x="1429989" y="4547973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Self-control</a:t>
            </a:r>
          </a:p>
        </p:txBody>
      </p:sp>
      <p:sp>
        <p:nvSpPr>
          <p:cNvPr id="14" name="Google Shape;5814;p38">
            <a:extLst>
              <a:ext uri="{FF2B5EF4-FFF2-40B4-BE49-F238E27FC236}">
                <a16:creationId xmlns:a16="http://schemas.microsoft.com/office/drawing/2014/main" id="{2D7A4932-53DB-43A5-98B0-9FE1A0C0AA97}"/>
              </a:ext>
            </a:extLst>
          </p:cNvPr>
          <p:cNvSpPr txBox="1">
            <a:spLocks/>
          </p:cNvSpPr>
          <p:nvPr/>
        </p:nvSpPr>
        <p:spPr>
          <a:xfrm>
            <a:off x="2835145" y="4570189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Navigation</a:t>
            </a:r>
          </a:p>
        </p:txBody>
      </p:sp>
      <p:sp>
        <p:nvSpPr>
          <p:cNvPr id="15" name="Google Shape;5814;p38">
            <a:extLst>
              <a:ext uri="{FF2B5EF4-FFF2-40B4-BE49-F238E27FC236}">
                <a16:creationId xmlns:a16="http://schemas.microsoft.com/office/drawing/2014/main" id="{0DFA39A0-FD8A-435A-83C4-E971CFDB9B15}"/>
              </a:ext>
            </a:extLst>
          </p:cNvPr>
          <p:cNvSpPr txBox="1">
            <a:spLocks/>
          </p:cNvSpPr>
          <p:nvPr/>
        </p:nvSpPr>
        <p:spPr>
          <a:xfrm>
            <a:off x="5604171" y="4570191"/>
            <a:ext cx="1549215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Re-learning</a:t>
            </a:r>
          </a:p>
        </p:txBody>
      </p:sp>
      <p:sp>
        <p:nvSpPr>
          <p:cNvPr id="16" name="Google Shape;5814;p38">
            <a:extLst>
              <a:ext uri="{FF2B5EF4-FFF2-40B4-BE49-F238E27FC236}">
                <a16:creationId xmlns:a16="http://schemas.microsoft.com/office/drawing/2014/main" id="{695A8162-41BD-46C3-B71C-6AA64EAEE442}"/>
              </a:ext>
            </a:extLst>
          </p:cNvPr>
          <p:cNvSpPr txBox="1">
            <a:spLocks/>
          </p:cNvSpPr>
          <p:nvPr/>
        </p:nvSpPr>
        <p:spPr>
          <a:xfrm>
            <a:off x="4363444" y="4573288"/>
            <a:ext cx="1267305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Learning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F5CD57B-1068-4B44-BCCB-626A9187073C}"/>
              </a:ext>
            </a:extLst>
          </p:cNvPr>
          <p:cNvGrpSpPr/>
          <p:nvPr/>
        </p:nvGrpSpPr>
        <p:grpSpPr>
          <a:xfrm>
            <a:off x="1867712" y="363248"/>
            <a:ext cx="4689191" cy="4251248"/>
            <a:chOff x="1993645" y="2103133"/>
            <a:chExt cx="1329409" cy="120525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36A72BD-68AB-43FE-A281-A77440BD300B}"/>
                </a:ext>
              </a:extLst>
            </p:cNvPr>
            <p:cNvSpPr/>
            <p:nvPr/>
          </p:nvSpPr>
          <p:spPr>
            <a:xfrm>
              <a:off x="2132739" y="3080489"/>
              <a:ext cx="177703" cy="219871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57" name="Google Shape;7226;p66">
              <a:extLst>
                <a:ext uri="{FF2B5EF4-FFF2-40B4-BE49-F238E27FC236}">
                  <a16:creationId xmlns:a16="http://schemas.microsoft.com/office/drawing/2014/main" id="{14CDF9CC-0D0C-449C-A3C5-52E90C0F2DC7}"/>
                </a:ext>
              </a:extLst>
            </p:cNvPr>
            <p:cNvCxnSpPr>
              <a:cxnSpLocks/>
            </p:cNvCxnSpPr>
            <p:nvPr/>
          </p:nvCxnSpPr>
          <p:spPr>
            <a:xfrm>
              <a:off x="1993645" y="2103133"/>
              <a:ext cx="0" cy="120525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51220D1-AE4A-474A-B8C6-554202B55B09}"/>
                </a:ext>
              </a:extLst>
            </p:cNvPr>
            <p:cNvSpPr/>
            <p:nvPr/>
          </p:nvSpPr>
          <p:spPr>
            <a:xfrm>
              <a:off x="2449536" y="3125704"/>
              <a:ext cx="177703" cy="174657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69672CC-51AA-4093-AA1D-4671B1647A7A}"/>
                </a:ext>
              </a:extLst>
            </p:cNvPr>
            <p:cNvSpPr/>
            <p:nvPr/>
          </p:nvSpPr>
          <p:spPr>
            <a:xfrm>
              <a:off x="2766332" y="3160875"/>
              <a:ext cx="177703" cy="136477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AD46D96-EBB2-4B52-B428-682FBDD37325}"/>
                </a:ext>
              </a:extLst>
            </p:cNvPr>
            <p:cNvSpPr/>
            <p:nvPr/>
          </p:nvSpPr>
          <p:spPr>
            <a:xfrm>
              <a:off x="3083131" y="3040295"/>
              <a:ext cx="177703" cy="257056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61" name="Google Shape;7226;p66">
              <a:extLst>
                <a:ext uri="{FF2B5EF4-FFF2-40B4-BE49-F238E27FC236}">
                  <a16:creationId xmlns:a16="http://schemas.microsoft.com/office/drawing/2014/main" id="{4AEE7C74-5BCC-4830-ACF1-5D7B5EAB90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3645" y="3308383"/>
              <a:ext cx="1329409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2" name="Google Shape;5814;p38">
            <a:extLst>
              <a:ext uri="{FF2B5EF4-FFF2-40B4-BE49-F238E27FC236}">
                <a16:creationId xmlns:a16="http://schemas.microsoft.com/office/drawing/2014/main" id="{583CE008-CAE2-4558-A718-2B69C98315AF}"/>
              </a:ext>
            </a:extLst>
          </p:cNvPr>
          <p:cNvSpPr txBox="1">
            <a:spLocks/>
          </p:cNvSpPr>
          <p:nvPr/>
        </p:nvSpPr>
        <p:spPr>
          <a:xfrm>
            <a:off x="196986" y="2214883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Score</a:t>
            </a:r>
          </a:p>
        </p:txBody>
      </p:sp>
      <p:grpSp>
        <p:nvGrpSpPr>
          <p:cNvPr id="65" name="Google Shape;5585;p30">
            <a:extLst>
              <a:ext uri="{FF2B5EF4-FFF2-40B4-BE49-F238E27FC236}">
                <a16:creationId xmlns:a16="http://schemas.microsoft.com/office/drawing/2014/main" id="{D28EBF09-16A9-45C8-8C4B-A9BFA223F540}"/>
              </a:ext>
            </a:extLst>
          </p:cNvPr>
          <p:cNvGrpSpPr/>
          <p:nvPr/>
        </p:nvGrpSpPr>
        <p:grpSpPr>
          <a:xfrm rot="-5400000">
            <a:off x="127492" y="373514"/>
            <a:ext cx="242781" cy="161857"/>
            <a:chOff x="2500050" y="3730175"/>
            <a:chExt cx="2619000" cy="1746025"/>
          </a:xfrm>
        </p:grpSpPr>
        <p:sp>
          <p:nvSpPr>
            <p:cNvPr id="66" name="Google Shape;5586;p30">
              <a:extLst>
                <a:ext uri="{FF2B5EF4-FFF2-40B4-BE49-F238E27FC236}">
                  <a16:creationId xmlns:a16="http://schemas.microsoft.com/office/drawing/2014/main" id="{63F10DA9-15BF-468D-BD83-32CCDAD9E6B6}"/>
                </a:ext>
              </a:extLst>
            </p:cNvPr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5587;p30">
              <a:extLst>
                <a:ext uri="{FF2B5EF4-FFF2-40B4-BE49-F238E27FC236}">
                  <a16:creationId xmlns:a16="http://schemas.microsoft.com/office/drawing/2014/main" id="{82FD35B7-AE30-4AD7-90CE-2ECCD808C8DF}"/>
                </a:ext>
              </a:extLst>
            </p:cNvPr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588;p30">
              <a:extLst>
                <a:ext uri="{FF2B5EF4-FFF2-40B4-BE49-F238E27FC236}">
                  <a16:creationId xmlns:a16="http://schemas.microsoft.com/office/drawing/2014/main" id="{17B53C5E-6CE7-47E2-BCF7-FC13588FA33F}"/>
                </a:ext>
              </a:extLst>
            </p:cNvPr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589;p30">
              <a:extLst>
                <a:ext uri="{FF2B5EF4-FFF2-40B4-BE49-F238E27FC236}">
                  <a16:creationId xmlns:a16="http://schemas.microsoft.com/office/drawing/2014/main" id="{EE178541-3901-4D33-A55F-3CBED2B54273}"/>
                </a:ext>
              </a:extLst>
            </p:cNvPr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" name="Google Shape;5590;p30">
            <a:extLst>
              <a:ext uri="{FF2B5EF4-FFF2-40B4-BE49-F238E27FC236}">
                <a16:creationId xmlns:a16="http://schemas.microsoft.com/office/drawing/2014/main" id="{CC3158D4-612A-46A1-89B7-0264212EEE38}"/>
              </a:ext>
            </a:extLst>
          </p:cNvPr>
          <p:cNvGrpSpPr/>
          <p:nvPr/>
        </p:nvGrpSpPr>
        <p:grpSpPr>
          <a:xfrm rot="5400000">
            <a:off x="8773727" y="373511"/>
            <a:ext cx="242781" cy="161857"/>
            <a:chOff x="2500050" y="3730175"/>
            <a:chExt cx="2619000" cy="1746025"/>
          </a:xfrm>
        </p:grpSpPr>
        <p:sp>
          <p:nvSpPr>
            <p:cNvPr id="71" name="Google Shape;5591;p30">
              <a:extLst>
                <a:ext uri="{FF2B5EF4-FFF2-40B4-BE49-F238E27FC236}">
                  <a16:creationId xmlns:a16="http://schemas.microsoft.com/office/drawing/2014/main" id="{11E9D6F5-6570-4C8D-9DDE-FDD82DC10DC0}"/>
                </a:ext>
              </a:extLst>
            </p:cNvPr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5592;p30">
              <a:extLst>
                <a:ext uri="{FF2B5EF4-FFF2-40B4-BE49-F238E27FC236}">
                  <a16:creationId xmlns:a16="http://schemas.microsoft.com/office/drawing/2014/main" id="{42C3BF4E-C59B-479F-932F-3DBCF63E0962}"/>
                </a:ext>
              </a:extLst>
            </p:cNvPr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5593;p30">
              <a:extLst>
                <a:ext uri="{FF2B5EF4-FFF2-40B4-BE49-F238E27FC236}">
                  <a16:creationId xmlns:a16="http://schemas.microsoft.com/office/drawing/2014/main" id="{4A250552-9E1C-4E04-8955-D95451DB6BE8}"/>
                </a:ext>
              </a:extLst>
            </p:cNvPr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5594;p30">
              <a:extLst>
                <a:ext uri="{FF2B5EF4-FFF2-40B4-BE49-F238E27FC236}">
                  <a16:creationId xmlns:a16="http://schemas.microsoft.com/office/drawing/2014/main" id="{0C0228F3-EE96-433C-A4F2-6F657A9021E5}"/>
                </a:ext>
              </a:extLst>
            </p:cNvPr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5814;p38">
            <a:extLst>
              <a:ext uri="{FF2B5EF4-FFF2-40B4-BE49-F238E27FC236}">
                <a16:creationId xmlns:a16="http://schemas.microsoft.com/office/drawing/2014/main" id="{B71C7DD6-CEA8-48DC-940E-E5A015BA89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802" y="29312"/>
            <a:ext cx="8484381" cy="8502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Aft>
                <a:spcPts val="0"/>
              </a:spcAft>
              <a:buNone/>
            </a:pPr>
            <a:r>
              <a:rPr lang="en" sz="3600" dirty="0"/>
              <a:t>General Intelligence</a:t>
            </a:r>
            <a:endParaRPr sz="3600" dirty="0"/>
          </a:p>
        </p:txBody>
      </p:sp>
      <p:pic>
        <p:nvPicPr>
          <p:cNvPr id="76" name="Picture 10" descr="Super Mario NFT - Pixel Art Magic | OpenSea">
            <a:extLst>
              <a:ext uri="{FF2B5EF4-FFF2-40B4-BE49-F238E27FC236}">
                <a16:creationId xmlns:a16="http://schemas.microsoft.com/office/drawing/2014/main" id="{5657832F-B682-47FD-B967-9F7FFB71A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38" b="93438" l="9146" r="89329">
                        <a14:foregroundMark x1="20732" y1="63125" x2="19512" y2="74375"/>
                        <a14:foregroundMark x1="78049" y1="66250" x2="79573" y2="76875"/>
                        <a14:foregroundMark x1="82317" y1="77188" x2="82622" y2="62500"/>
                        <a14:foregroundMark x1="15244" y1="76875" x2="14329" y2="76563"/>
                        <a14:foregroundMark x1="34146" y1="8438" x2="56707" y2="9063"/>
                        <a14:foregroundMark x1="84146" y1="76250" x2="83841" y2="67813"/>
                        <a14:foregroundMark x1="16463" y1="91250" x2="31402" y2="86250"/>
                        <a14:foregroundMark x1="31402" y1="86250" x2="32927" y2="90313"/>
                        <a14:foregroundMark x1="64329" y1="85313" x2="77134" y2="93438"/>
                        <a14:foregroundMark x1="77134" y1="93438" x2="64634" y2="8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88" y="3985202"/>
            <a:ext cx="716862" cy="69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64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85" name="Google Shape;5585;p30"/>
          <p:cNvGrpSpPr/>
          <p:nvPr/>
        </p:nvGrpSpPr>
        <p:grpSpPr>
          <a:xfrm rot="-5400000">
            <a:off x="127492" y="373514"/>
            <a:ext cx="242781" cy="161857"/>
            <a:chOff x="2500050" y="3730175"/>
            <a:chExt cx="2619000" cy="1746025"/>
          </a:xfrm>
        </p:grpSpPr>
        <p:sp>
          <p:nvSpPr>
            <p:cNvPr id="5586" name="Google Shape;5586;p30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7" name="Google Shape;5587;p30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8" name="Google Shape;5588;p30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9" name="Google Shape;5589;p30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90" name="Google Shape;5590;p30"/>
          <p:cNvGrpSpPr/>
          <p:nvPr/>
        </p:nvGrpSpPr>
        <p:grpSpPr>
          <a:xfrm rot="5400000">
            <a:off x="8773727" y="373511"/>
            <a:ext cx="242781" cy="161857"/>
            <a:chOff x="2500050" y="3730175"/>
            <a:chExt cx="2619000" cy="1746025"/>
          </a:xfrm>
        </p:grpSpPr>
        <p:sp>
          <p:nvSpPr>
            <p:cNvPr id="5591" name="Google Shape;5591;p30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2" name="Google Shape;5592;p30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3" name="Google Shape;5593;p30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4" name="Google Shape;5594;p30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BAC4F5E-AD76-4DEC-8056-123FDCE1FCAC}"/>
              </a:ext>
            </a:extLst>
          </p:cNvPr>
          <p:cNvSpPr/>
          <p:nvPr/>
        </p:nvSpPr>
        <p:spPr>
          <a:xfrm>
            <a:off x="3323054" y="4567253"/>
            <a:ext cx="5661660" cy="22098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Google Shape;5814;p38">
            <a:extLst>
              <a:ext uri="{FF2B5EF4-FFF2-40B4-BE49-F238E27FC236}">
                <a16:creationId xmlns:a16="http://schemas.microsoft.com/office/drawing/2014/main" id="{CB6DD717-B895-4BD0-B9D7-CCE3C1B1B0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802" y="29312"/>
            <a:ext cx="8484381" cy="8502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Aft>
                <a:spcPts val="0"/>
              </a:spcAft>
              <a:buNone/>
            </a:pPr>
            <a:r>
              <a:rPr lang="en" sz="3600" dirty="0"/>
              <a:t>General Intelligence</a:t>
            </a:r>
            <a:endParaRPr sz="3600" dirty="0"/>
          </a:p>
        </p:txBody>
      </p:sp>
      <p:pic>
        <p:nvPicPr>
          <p:cNvPr id="19" name="Picture 10" descr="Super Mario NFT - Pixel Art Magic | OpenSea">
            <a:extLst>
              <a:ext uri="{FF2B5EF4-FFF2-40B4-BE49-F238E27FC236}">
                <a16:creationId xmlns:a16="http://schemas.microsoft.com/office/drawing/2014/main" id="{BADB8388-4107-4654-9C3B-AE769411D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38" b="93438" l="9146" r="89329">
                        <a14:foregroundMark x1="20732" y1="63125" x2="19512" y2="74375"/>
                        <a14:foregroundMark x1="78049" y1="66250" x2="79573" y2="76875"/>
                        <a14:foregroundMark x1="82317" y1="77188" x2="82622" y2="62500"/>
                        <a14:foregroundMark x1="15244" y1="76875" x2="14329" y2="76563"/>
                        <a14:foregroundMark x1="34146" y1="8438" x2="56707" y2="9063"/>
                        <a14:foregroundMark x1="84146" y1="76250" x2="83841" y2="67813"/>
                        <a14:foregroundMark x1="16463" y1="91250" x2="31402" y2="86250"/>
                        <a14:foregroundMark x1="31402" y1="86250" x2="32927" y2="90313"/>
                        <a14:foregroundMark x1="64329" y1="85313" x2="77134" y2="93438"/>
                        <a14:foregroundMark x1="77134" y1="93438" x2="64634" y2="8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5" y="1505813"/>
            <a:ext cx="716862" cy="69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5E50D20-E07C-4F49-AD1C-9463E0F36E51}"/>
              </a:ext>
            </a:extLst>
          </p:cNvPr>
          <p:cNvGrpSpPr/>
          <p:nvPr/>
        </p:nvGrpSpPr>
        <p:grpSpPr>
          <a:xfrm>
            <a:off x="1175323" y="926808"/>
            <a:ext cx="1329409" cy="1205250"/>
            <a:chOff x="1993645" y="2103133"/>
            <a:chExt cx="1329409" cy="120525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7C31782-874B-49AF-AA17-A575A6C45069}"/>
                </a:ext>
              </a:extLst>
            </p:cNvPr>
            <p:cNvSpPr/>
            <p:nvPr/>
          </p:nvSpPr>
          <p:spPr>
            <a:xfrm>
              <a:off x="2132739" y="3080489"/>
              <a:ext cx="177703" cy="219871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20" name="Google Shape;7226;p66">
              <a:extLst>
                <a:ext uri="{FF2B5EF4-FFF2-40B4-BE49-F238E27FC236}">
                  <a16:creationId xmlns:a16="http://schemas.microsoft.com/office/drawing/2014/main" id="{7925565C-E010-4013-9090-C5F24A7D7CE7}"/>
                </a:ext>
              </a:extLst>
            </p:cNvPr>
            <p:cNvCxnSpPr>
              <a:cxnSpLocks/>
            </p:cNvCxnSpPr>
            <p:nvPr/>
          </p:nvCxnSpPr>
          <p:spPr>
            <a:xfrm>
              <a:off x="1993645" y="2103133"/>
              <a:ext cx="0" cy="120525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2791C8B-FD2A-48FB-B5CC-F4D957CA24EF}"/>
                </a:ext>
              </a:extLst>
            </p:cNvPr>
            <p:cNvSpPr/>
            <p:nvPr/>
          </p:nvSpPr>
          <p:spPr>
            <a:xfrm>
              <a:off x="2449536" y="3125704"/>
              <a:ext cx="177703" cy="174657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3C03EC-FF99-496E-9969-C1B589AABBE0}"/>
                </a:ext>
              </a:extLst>
            </p:cNvPr>
            <p:cNvSpPr/>
            <p:nvPr/>
          </p:nvSpPr>
          <p:spPr>
            <a:xfrm>
              <a:off x="2766332" y="3160875"/>
              <a:ext cx="177703" cy="136477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0C91B77-9A3D-4139-9532-44EB5E283C32}"/>
                </a:ext>
              </a:extLst>
            </p:cNvPr>
            <p:cNvSpPr/>
            <p:nvPr/>
          </p:nvSpPr>
          <p:spPr>
            <a:xfrm>
              <a:off x="3083131" y="3040295"/>
              <a:ext cx="177703" cy="257056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23" name="Google Shape;7226;p66">
              <a:extLst>
                <a:ext uri="{FF2B5EF4-FFF2-40B4-BE49-F238E27FC236}">
                  <a16:creationId xmlns:a16="http://schemas.microsoft.com/office/drawing/2014/main" id="{22CFCF28-8775-491E-9456-C9AD765078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3645" y="3308383"/>
              <a:ext cx="1329409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72F87CD-970A-4D77-A3CD-096739090852}"/>
              </a:ext>
            </a:extLst>
          </p:cNvPr>
          <p:cNvGrpSpPr/>
          <p:nvPr/>
        </p:nvGrpSpPr>
        <p:grpSpPr>
          <a:xfrm>
            <a:off x="6580968" y="928150"/>
            <a:ext cx="1329409" cy="1205250"/>
            <a:chOff x="1993645" y="2103133"/>
            <a:chExt cx="1329409" cy="120525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6FEEF18-672A-447A-BEFC-C579DDC7234A}"/>
                </a:ext>
              </a:extLst>
            </p:cNvPr>
            <p:cNvSpPr/>
            <p:nvPr/>
          </p:nvSpPr>
          <p:spPr>
            <a:xfrm>
              <a:off x="2132739" y="2139631"/>
              <a:ext cx="177703" cy="1160730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36" name="Google Shape;7226;p66">
              <a:extLst>
                <a:ext uri="{FF2B5EF4-FFF2-40B4-BE49-F238E27FC236}">
                  <a16:creationId xmlns:a16="http://schemas.microsoft.com/office/drawing/2014/main" id="{E79D7EA1-1CE3-4DD2-89C9-1B2194920405}"/>
                </a:ext>
              </a:extLst>
            </p:cNvPr>
            <p:cNvCxnSpPr>
              <a:cxnSpLocks/>
            </p:cNvCxnSpPr>
            <p:nvPr/>
          </p:nvCxnSpPr>
          <p:spPr>
            <a:xfrm>
              <a:off x="1993645" y="2103133"/>
              <a:ext cx="0" cy="120525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33780E8-3E04-49ED-B789-414E3DA91FB3}"/>
                </a:ext>
              </a:extLst>
            </p:cNvPr>
            <p:cNvSpPr/>
            <p:nvPr/>
          </p:nvSpPr>
          <p:spPr>
            <a:xfrm>
              <a:off x="2449536" y="2265240"/>
              <a:ext cx="177703" cy="1035122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6831147-EDA6-4A92-9FCD-02BBB49DC970}"/>
                </a:ext>
              </a:extLst>
            </p:cNvPr>
            <p:cNvSpPr/>
            <p:nvPr/>
          </p:nvSpPr>
          <p:spPr>
            <a:xfrm>
              <a:off x="2766332" y="2174794"/>
              <a:ext cx="177703" cy="1122558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DBEE201-8041-4294-A32A-16722456B2CE}"/>
                </a:ext>
              </a:extLst>
            </p:cNvPr>
            <p:cNvSpPr/>
            <p:nvPr/>
          </p:nvSpPr>
          <p:spPr>
            <a:xfrm>
              <a:off x="3083131" y="2136624"/>
              <a:ext cx="177703" cy="1160728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40" name="Google Shape;7226;p66">
              <a:extLst>
                <a:ext uri="{FF2B5EF4-FFF2-40B4-BE49-F238E27FC236}">
                  <a16:creationId xmlns:a16="http://schemas.microsoft.com/office/drawing/2014/main" id="{A17A2DA4-BEA8-47BF-9DD0-039D8DEEAD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3645" y="3308383"/>
              <a:ext cx="1329409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F7B51E2-F693-4645-80CE-A47BDF2C25EF}"/>
              </a:ext>
            </a:extLst>
          </p:cNvPr>
          <p:cNvGrpSpPr/>
          <p:nvPr/>
        </p:nvGrpSpPr>
        <p:grpSpPr>
          <a:xfrm>
            <a:off x="3871945" y="926808"/>
            <a:ext cx="1329409" cy="1205250"/>
            <a:chOff x="1993645" y="2103133"/>
            <a:chExt cx="1329409" cy="120525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74DD7A3-916E-45B3-B59B-7EDA0EF618A8}"/>
                </a:ext>
              </a:extLst>
            </p:cNvPr>
            <p:cNvSpPr/>
            <p:nvPr/>
          </p:nvSpPr>
          <p:spPr>
            <a:xfrm>
              <a:off x="2132739" y="2844357"/>
              <a:ext cx="177703" cy="456004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43" name="Google Shape;7226;p66">
              <a:extLst>
                <a:ext uri="{FF2B5EF4-FFF2-40B4-BE49-F238E27FC236}">
                  <a16:creationId xmlns:a16="http://schemas.microsoft.com/office/drawing/2014/main" id="{B6279B7D-1559-4E3E-B7A5-83A20A90766A}"/>
                </a:ext>
              </a:extLst>
            </p:cNvPr>
            <p:cNvCxnSpPr>
              <a:cxnSpLocks/>
            </p:cNvCxnSpPr>
            <p:nvPr/>
          </p:nvCxnSpPr>
          <p:spPr>
            <a:xfrm>
              <a:off x="1993645" y="2103133"/>
              <a:ext cx="0" cy="120525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D2D07AF-C7C5-44F4-8B09-CE4D21BDAAC9}"/>
                </a:ext>
              </a:extLst>
            </p:cNvPr>
            <p:cNvSpPr/>
            <p:nvPr/>
          </p:nvSpPr>
          <p:spPr>
            <a:xfrm>
              <a:off x="2449536" y="2682138"/>
              <a:ext cx="177703" cy="618223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D85767A-B349-4F73-93F1-9DFAEA04295E}"/>
                </a:ext>
              </a:extLst>
            </p:cNvPr>
            <p:cNvSpPr/>
            <p:nvPr/>
          </p:nvSpPr>
          <p:spPr>
            <a:xfrm>
              <a:off x="2766332" y="2844357"/>
              <a:ext cx="177703" cy="452996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E8EAD85-FAC0-4429-9067-C8FAC65D1948}"/>
                </a:ext>
              </a:extLst>
            </p:cNvPr>
            <p:cNvSpPr/>
            <p:nvPr/>
          </p:nvSpPr>
          <p:spPr>
            <a:xfrm>
              <a:off x="3083131" y="2588824"/>
              <a:ext cx="177703" cy="708527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47" name="Google Shape;7226;p66">
              <a:extLst>
                <a:ext uri="{FF2B5EF4-FFF2-40B4-BE49-F238E27FC236}">
                  <a16:creationId xmlns:a16="http://schemas.microsoft.com/office/drawing/2014/main" id="{F03CDE42-6B89-4E2C-8D67-4A97C7507B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3645" y="3308383"/>
              <a:ext cx="1329409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48" name="Picture 2" descr="Transparent Super Mario Maker Png - Princess Peach Pixel Grid, Png Download  - kindpng">
            <a:extLst>
              <a:ext uri="{FF2B5EF4-FFF2-40B4-BE49-F238E27FC236}">
                <a16:creationId xmlns:a16="http://schemas.microsoft.com/office/drawing/2014/main" id="{3CBA3B6D-61E0-45BB-B777-F425612CE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326" y="1412499"/>
            <a:ext cx="599060" cy="85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toad | Pixel Art Maker">
            <a:extLst>
              <a:ext uri="{FF2B5EF4-FFF2-40B4-BE49-F238E27FC236}">
                <a16:creationId xmlns:a16="http://schemas.microsoft.com/office/drawing/2014/main" id="{A0C22AC7-BD6C-4205-923E-B3CD312F59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3" t="11241" r="14126" b="16905"/>
          <a:stretch/>
        </p:blipFill>
        <p:spPr bwMode="auto">
          <a:xfrm>
            <a:off x="5630576" y="1302025"/>
            <a:ext cx="708831" cy="96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Google Shape;5814;p38">
            <a:extLst>
              <a:ext uri="{FF2B5EF4-FFF2-40B4-BE49-F238E27FC236}">
                <a16:creationId xmlns:a16="http://schemas.microsoft.com/office/drawing/2014/main" id="{A5B1F593-7501-4C0A-8E00-808ECCF52921}"/>
              </a:ext>
            </a:extLst>
          </p:cNvPr>
          <p:cNvSpPr txBox="1">
            <a:spLocks/>
          </p:cNvSpPr>
          <p:nvPr/>
        </p:nvSpPr>
        <p:spPr>
          <a:xfrm>
            <a:off x="-114304" y="2290759"/>
            <a:ext cx="9108649" cy="850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Orbitron ExtraBold"/>
              <a:buNone/>
              <a:defRPr sz="21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>
              <a:lnSpc>
                <a:spcPct val="150000"/>
              </a:lnSpc>
            </a:pPr>
            <a:r>
              <a:rPr lang="en-AU" sz="3600" dirty="0"/>
              <a:t>~ OR ~</a:t>
            </a:r>
          </a:p>
        </p:txBody>
      </p:sp>
      <p:pic>
        <p:nvPicPr>
          <p:cNvPr id="51" name="Picture 10" descr="Super Mario NFT - Pixel Art Magic | OpenSea">
            <a:extLst>
              <a:ext uri="{FF2B5EF4-FFF2-40B4-BE49-F238E27FC236}">
                <a16:creationId xmlns:a16="http://schemas.microsoft.com/office/drawing/2014/main" id="{832E47A2-266F-401C-8698-193AB45E8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38" b="93438" l="9146" r="89329">
                        <a14:foregroundMark x1="20732" y1="63125" x2="19512" y2="74375"/>
                        <a14:foregroundMark x1="78049" y1="66250" x2="79573" y2="76875"/>
                        <a14:foregroundMark x1="82317" y1="77188" x2="82622" y2="62500"/>
                        <a14:foregroundMark x1="15244" y1="76875" x2="14329" y2="76563"/>
                        <a14:foregroundMark x1="34146" y1="8438" x2="56707" y2="9063"/>
                        <a14:foregroundMark x1="84146" y1="76250" x2="83841" y2="67813"/>
                        <a14:foregroundMark x1="16463" y1="91250" x2="31402" y2="86250"/>
                        <a14:foregroundMark x1="31402" y1="86250" x2="32927" y2="90313"/>
                        <a14:foregroundMark x1="64329" y1="85313" x2="77134" y2="93438"/>
                        <a14:foregroundMark x1="77134" y1="93438" x2="64634" y2="8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55" y="3969587"/>
            <a:ext cx="716862" cy="69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797B0B3D-391E-4725-9257-89A3C298F79D}"/>
              </a:ext>
            </a:extLst>
          </p:cNvPr>
          <p:cNvGrpSpPr/>
          <p:nvPr/>
        </p:nvGrpSpPr>
        <p:grpSpPr>
          <a:xfrm>
            <a:off x="1210673" y="3390582"/>
            <a:ext cx="1329409" cy="1205250"/>
            <a:chOff x="1993645" y="2103133"/>
            <a:chExt cx="1329409" cy="120525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83B5523-1F77-415A-9E20-FE4031EFBC08}"/>
                </a:ext>
              </a:extLst>
            </p:cNvPr>
            <p:cNvSpPr/>
            <p:nvPr/>
          </p:nvSpPr>
          <p:spPr>
            <a:xfrm>
              <a:off x="2132739" y="2350325"/>
              <a:ext cx="177703" cy="950035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54" name="Google Shape;7226;p66">
              <a:extLst>
                <a:ext uri="{FF2B5EF4-FFF2-40B4-BE49-F238E27FC236}">
                  <a16:creationId xmlns:a16="http://schemas.microsoft.com/office/drawing/2014/main" id="{9C4196E3-D142-4B17-9C1C-5205C4F4EA02}"/>
                </a:ext>
              </a:extLst>
            </p:cNvPr>
            <p:cNvCxnSpPr>
              <a:cxnSpLocks/>
            </p:cNvCxnSpPr>
            <p:nvPr/>
          </p:nvCxnSpPr>
          <p:spPr>
            <a:xfrm>
              <a:off x="1993645" y="2103133"/>
              <a:ext cx="0" cy="120525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E15BDA9-9CA8-4B25-8529-A77611F947E9}"/>
                </a:ext>
              </a:extLst>
            </p:cNvPr>
            <p:cNvSpPr/>
            <p:nvPr/>
          </p:nvSpPr>
          <p:spPr>
            <a:xfrm>
              <a:off x="2449536" y="2935342"/>
              <a:ext cx="177703" cy="365020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D0B74B5-AA6D-44CC-9433-1A93E58B8D58}"/>
                </a:ext>
              </a:extLst>
            </p:cNvPr>
            <p:cNvSpPr/>
            <p:nvPr/>
          </p:nvSpPr>
          <p:spPr>
            <a:xfrm>
              <a:off x="2766332" y="3162961"/>
              <a:ext cx="177703" cy="134391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000306D-B3DB-422A-AF96-81F819896E0B}"/>
                </a:ext>
              </a:extLst>
            </p:cNvPr>
            <p:cNvSpPr/>
            <p:nvPr/>
          </p:nvSpPr>
          <p:spPr>
            <a:xfrm>
              <a:off x="3083131" y="3162959"/>
              <a:ext cx="177703" cy="134392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65" name="Google Shape;7226;p66">
              <a:extLst>
                <a:ext uri="{FF2B5EF4-FFF2-40B4-BE49-F238E27FC236}">
                  <a16:creationId xmlns:a16="http://schemas.microsoft.com/office/drawing/2014/main" id="{8ADE1265-23BF-4DCD-AD4C-5DE2308184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3645" y="3308383"/>
              <a:ext cx="1329409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5219F60-D98C-4CED-9CB1-C46944CE6BA3}"/>
              </a:ext>
            </a:extLst>
          </p:cNvPr>
          <p:cNvGrpSpPr/>
          <p:nvPr/>
        </p:nvGrpSpPr>
        <p:grpSpPr>
          <a:xfrm>
            <a:off x="6616318" y="3391924"/>
            <a:ext cx="1329409" cy="1205250"/>
            <a:chOff x="1993645" y="2103133"/>
            <a:chExt cx="1329409" cy="120525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C734A5E-A894-4FFD-AE02-4981ECF1B6C8}"/>
                </a:ext>
              </a:extLst>
            </p:cNvPr>
            <p:cNvSpPr/>
            <p:nvPr/>
          </p:nvSpPr>
          <p:spPr>
            <a:xfrm>
              <a:off x="2132739" y="3195903"/>
              <a:ext cx="177703" cy="104457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68" name="Google Shape;7226;p66">
              <a:extLst>
                <a:ext uri="{FF2B5EF4-FFF2-40B4-BE49-F238E27FC236}">
                  <a16:creationId xmlns:a16="http://schemas.microsoft.com/office/drawing/2014/main" id="{ED2428CE-E6CB-46C8-84F2-69A6BF214D49}"/>
                </a:ext>
              </a:extLst>
            </p:cNvPr>
            <p:cNvCxnSpPr>
              <a:cxnSpLocks/>
            </p:cNvCxnSpPr>
            <p:nvPr/>
          </p:nvCxnSpPr>
          <p:spPr>
            <a:xfrm>
              <a:off x="1993645" y="2103133"/>
              <a:ext cx="0" cy="120525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61F46C4-48ED-41CE-AA42-2058ACB9E970}"/>
                </a:ext>
              </a:extLst>
            </p:cNvPr>
            <p:cNvSpPr/>
            <p:nvPr/>
          </p:nvSpPr>
          <p:spPr>
            <a:xfrm>
              <a:off x="2449536" y="3079380"/>
              <a:ext cx="177703" cy="220981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AF2BC69-7770-4E62-BE36-D744114DAF5F}"/>
                </a:ext>
              </a:extLst>
            </p:cNvPr>
            <p:cNvSpPr/>
            <p:nvPr/>
          </p:nvSpPr>
          <p:spPr>
            <a:xfrm>
              <a:off x="2766332" y="3117324"/>
              <a:ext cx="177703" cy="180027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EFDFAF7-8245-46E6-B775-CC6670B92E89}"/>
                </a:ext>
              </a:extLst>
            </p:cNvPr>
            <p:cNvSpPr/>
            <p:nvPr/>
          </p:nvSpPr>
          <p:spPr>
            <a:xfrm>
              <a:off x="3083131" y="2174794"/>
              <a:ext cx="177703" cy="1122558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72" name="Google Shape;7226;p66">
              <a:extLst>
                <a:ext uri="{FF2B5EF4-FFF2-40B4-BE49-F238E27FC236}">
                  <a16:creationId xmlns:a16="http://schemas.microsoft.com/office/drawing/2014/main" id="{673648C2-7BED-4E01-A401-593D6C6143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3645" y="3308383"/>
              <a:ext cx="1329409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0EF0832-062A-40F7-A03B-CA619DA43BC6}"/>
              </a:ext>
            </a:extLst>
          </p:cNvPr>
          <p:cNvGrpSpPr/>
          <p:nvPr/>
        </p:nvGrpSpPr>
        <p:grpSpPr>
          <a:xfrm>
            <a:off x="3907295" y="3390582"/>
            <a:ext cx="1329409" cy="1205250"/>
            <a:chOff x="1993645" y="2103133"/>
            <a:chExt cx="1329409" cy="120525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A54BF26-A64A-42BC-AE44-DDA6E2CE859A}"/>
                </a:ext>
              </a:extLst>
            </p:cNvPr>
            <p:cNvSpPr/>
            <p:nvPr/>
          </p:nvSpPr>
          <p:spPr>
            <a:xfrm>
              <a:off x="2132739" y="3013447"/>
              <a:ext cx="177703" cy="286913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75" name="Google Shape;7226;p66">
              <a:extLst>
                <a:ext uri="{FF2B5EF4-FFF2-40B4-BE49-F238E27FC236}">
                  <a16:creationId xmlns:a16="http://schemas.microsoft.com/office/drawing/2014/main" id="{867309AB-E368-4662-A1EC-1BDDA773F958}"/>
                </a:ext>
              </a:extLst>
            </p:cNvPr>
            <p:cNvCxnSpPr>
              <a:cxnSpLocks/>
            </p:cNvCxnSpPr>
            <p:nvPr/>
          </p:nvCxnSpPr>
          <p:spPr>
            <a:xfrm>
              <a:off x="1993645" y="2103133"/>
              <a:ext cx="0" cy="120525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2FF732D-ECF8-4B98-9E4A-3C991FCE3553}"/>
                </a:ext>
              </a:extLst>
            </p:cNvPr>
            <p:cNvSpPr/>
            <p:nvPr/>
          </p:nvSpPr>
          <p:spPr>
            <a:xfrm>
              <a:off x="2449536" y="2176136"/>
              <a:ext cx="177703" cy="1124225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E594C43-1D33-4946-9051-97AEB7C91D46}"/>
                </a:ext>
              </a:extLst>
            </p:cNvPr>
            <p:cNvSpPr/>
            <p:nvPr/>
          </p:nvSpPr>
          <p:spPr>
            <a:xfrm>
              <a:off x="2766332" y="3162959"/>
              <a:ext cx="177703" cy="134394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6407F014-8307-47F8-8325-A2261BD25D6D}"/>
                </a:ext>
              </a:extLst>
            </p:cNvPr>
            <p:cNvSpPr/>
            <p:nvPr/>
          </p:nvSpPr>
          <p:spPr>
            <a:xfrm>
              <a:off x="3083131" y="2906336"/>
              <a:ext cx="177703" cy="391015"/>
            </a:xfrm>
            <a:prstGeom prst="rect">
              <a:avLst/>
            </a:prstGeom>
            <a:solidFill>
              <a:srgbClr val="FFE79B"/>
            </a:solidFill>
            <a:ln w="41275">
              <a:solidFill>
                <a:srgbClr val="CA741B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79" name="Google Shape;7226;p66">
              <a:extLst>
                <a:ext uri="{FF2B5EF4-FFF2-40B4-BE49-F238E27FC236}">
                  <a16:creationId xmlns:a16="http://schemas.microsoft.com/office/drawing/2014/main" id="{F6E139D0-3FB7-4040-A286-FEC4C5FBA6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3645" y="3308383"/>
              <a:ext cx="1329409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80" name="Picture 2" descr="Transparent Super Mario Maker Png - Princess Peach Pixel Grid, Png Download  - kindpng">
            <a:extLst>
              <a:ext uri="{FF2B5EF4-FFF2-40B4-BE49-F238E27FC236}">
                <a16:creationId xmlns:a16="http://schemas.microsoft.com/office/drawing/2014/main" id="{A6CFF4B2-F5B2-4351-BF33-A9F3F27ED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676" y="3876273"/>
            <a:ext cx="599060" cy="85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6" descr="toad | Pixel Art Maker">
            <a:extLst>
              <a:ext uri="{FF2B5EF4-FFF2-40B4-BE49-F238E27FC236}">
                <a16:creationId xmlns:a16="http://schemas.microsoft.com/office/drawing/2014/main" id="{09636192-EBDA-40E3-A1B7-6F1E41D6F1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3" t="11241" r="14126" b="16905"/>
          <a:stretch/>
        </p:blipFill>
        <p:spPr bwMode="auto">
          <a:xfrm>
            <a:off x="5665926" y="3765799"/>
            <a:ext cx="708831" cy="96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78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5EECD7B-134A-4331-8C98-2CBDE29D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1334" y="376084"/>
            <a:ext cx="5661660" cy="39678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7A6FBE7-0054-4887-BB6C-38C8C0FD115C}"/>
              </a:ext>
            </a:extLst>
          </p:cNvPr>
          <p:cNvSpPr/>
          <p:nvPr/>
        </p:nvSpPr>
        <p:spPr>
          <a:xfrm>
            <a:off x="3275128" y="393464"/>
            <a:ext cx="238125" cy="396788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FF5D0A-D63D-451F-9D0F-F270F6EBC499}"/>
              </a:ext>
            </a:extLst>
          </p:cNvPr>
          <p:cNvSpPr/>
          <p:nvPr/>
        </p:nvSpPr>
        <p:spPr>
          <a:xfrm>
            <a:off x="3391334" y="4242164"/>
            <a:ext cx="5661660" cy="22098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Google Shape;5814;p38">
            <a:extLst>
              <a:ext uri="{FF2B5EF4-FFF2-40B4-BE49-F238E27FC236}">
                <a16:creationId xmlns:a16="http://schemas.microsoft.com/office/drawing/2014/main" id="{0009C55E-C8C7-4D3C-8935-3F332267A45D}"/>
              </a:ext>
            </a:extLst>
          </p:cNvPr>
          <p:cNvSpPr txBox="1">
            <a:spLocks/>
          </p:cNvSpPr>
          <p:nvPr/>
        </p:nvSpPr>
        <p:spPr>
          <a:xfrm rot="20700000">
            <a:off x="3164027" y="4191144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Learning</a:t>
            </a:r>
          </a:p>
        </p:txBody>
      </p:sp>
      <p:sp>
        <p:nvSpPr>
          <p:cNvPr id="20" name="Google Shape;5814;p38">
            <a:extLst>
              <a:ext uri="{FF2B5EF4-FFF2-40B4-BE49-F238E27FC236}">
                <a16:creationId xmlns:a16="http://schemas.microsoft.com/office/drawing/2014/main" id="{7D43D0A7-F3BA-4A51-8001-8C4839772DDD}"/>
              </a:ext>
            </a:extLst>
          </p:cNvPr>
          <p:cNvSpPr txBox="1">
            <a:spLocks/>
          </p:cNvSpPr>
          <p:nvPr/>
        </p:nvSpPr>
        <p:spPr>
          <a:xfrm rot="20700000">
            <a:off x="4604930" y="4191143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Re-learning</a:t>
            </a:r>
          </a:p>
        </p:txBody>
      </p:sp>
      <p:sp>
        <p:nvSpPr>
          <p:cNvPr id="22" name="Google Shape;5814;p38">
            <a:extLst>
              <a:ext uri="{FF2B5EF4-FFF2-40B4-BE49-F238E27FC236}">
                <a16:creationId xmlns:a16="http://schemas.microsoft.com/office/drawing/2014/main" id="{8F1094D0-D5CD-4E46-AA5F-C35F90B39608}"/>
              </a:ext>
            </a:extLst>
          </p:cNvPr>
          <p:cNvSpPr txBox="1">
            <a:spLocks/>
          </p:cNvSpPr>
          <p:nvPr/>
        </p:nvSpPr>
        <p:spPr>
          <a:xfrm rot="20700000">
            <a:off x="7426980" y="4213363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Self-control</a:t>
            </a:r>
          </a:p>
        </p:txBody>
      </p:sp>
      <p:sp>
        <p:nvSpPr>
          <p:cNvPr id="23" name="Google Shape;5814;p38">
            <a:extLst>
              <a:ext uri="{FF2B5EF4-FFF2-40B4-BE49-F238E27FC236}">
                <a16:creationId xmlns:a16="http://schemas.microsoft.com/office/drawing/2014/main" id="{FA35C277-5A85-42FE-8890-94F67F5BFF9F}"/>
              </a:ext>
            </a:extLst>
          </p:cNvPr>
          <p:cNvSpPr txBox="1">
            <a:spLocks/>
          </p:cNvSpPr>
          <p:nvPr/>
        </p:nvSpPr>
        <p:spPr>
          <a:xfrm rot="20700000">
            <a:off x="6153379" y="4211717"/>
            <a:ext cx="1402000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Navigation</a:t>
            </a:r>
          </a:p>
        </p:txBody>
      </p:sp>
      <p:cxnSp>
        <p:nvCxnSpPr>
          <p:cNvPr id="24" name="Google Shape;7226;p66">
            <a:extLst>
              <a:ext uri="{FF2B5EF4-FFF2-40B4-BE49-F238E27FC236}">
                <a16:creationId xmlns:a16="http://schemas.microsoft.com/office/drawing/2014/main" id="{667B2C9F-CD11-45CA-A7A6-AF8DACBF79EB}"/>
              </a:ext>
            </a:extLst>
          </p:cNvPr>
          <p:cNvCxnSpPr>
            <a:cxnSpLocks/>
          </p:cNvCxnSpPr>
          <p:nvPr/>
        </p:nvCxnSpPr>
        <p:spPr>
          <a:xfrm>
            <a:off x="3274240" y="619631"/>
            <a:ext cx="0" cy="3593732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F8526055-2FE7-4A2A-83E2-514E645875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5" b="90162" l="9961" r="89941">
                        <a14:foregroundMark x1="44043" y1="85756" x2="67090" y2="72540"/>
                        <a14:foregroundMark x1="42871" y1="83700" x2="44336" y2="90162"/>
                        <a14:foregroundMark x1="37402" y1="40675" x2="40039" y2="49780"/>
                        <a14:foregroundMark x1="40039" y1="49780" x2="41602" y2="40969"/>
                        <a14:foregroundMark x1="15820" y1="35683" x2="14648" y2="45962"/>
                        <a14:foregroundMark x1="14648" y1="45962" x2="17383" y2="54772"/>
                        <a14:foregroundMark x1="17383" y1="54772" x2="21582" y2="47871"/>
                        <a14:foregroundMark x1="29004" y1="25551" x2="28418" y2="20852"/>
                        <a14:foregroundMark x1="27344" y1="25844" x2="24805" y2="21292"/>
                        <a14:foregroundMark x1="45410" y1="39941" x2="44043" y2="38620"/>
                        <a14:foregroundMark x1="37012" y1="39794" x2="38379" y2="49339"/>
                        <a14:foregroundMark x1="38379" y1="49339" x2="40332" y2="51542"/>
                        <a14:foregroundMark x1="15918" y1="56828" x2="12695" y2="48752"/>
                        <a14:foregroundMark x1="12695" y1="48752" x2="12012" y2="39060"/>
                        <a14:foregroundMark x1="12012" y1="39060" x2="12598" y2="48899"/>
                        <a14:foregroundMark x1="12598" y1="48899" x2="12402" y2="38473"/>
                        <a14:foregroundMark x1="12402" y1="38473" x2="13477" y2="47871"/>
                        <a14:foregroundMark x1="13477" y1="47871" x2="13477" y2="47871"/>
                        <a14:foregroundMark x1="27344" y1="27313" x2="33691" y2="27460"/>
                        <a14:foregroundMark x1="33691" y1="27460" x2="39063" y2="33480"/>
                        <a14:foregroundMark x1="39063" y1="33480" x2="41602" y2="42878"/>
                        <a14:foregroundMark x1="41602" y1="42878" x2="36914" y2="34214"/>
                        <a14:foregroundMark x1="36914" y1="34214" x2="29980" y2="32305"/>
                        <a14:foregroundMark x1="29980" y1="32305" x2="23047" y2="38179"/>
                        <a14:foregroundMark x1="23047" y1="38179" x2="18652" y2="44787"/>
                        <a14:foregroundMark x1="18652" y1="44787" x2="15820" y2="53157"/>
                        <a14:foregroundMark x1="15820" y1="53157" x2="11035" y2="45228"/>
                        <a14:foregroundMark x1="11035" y1="45228" x2="12598" y2="36123"/>
                        <a14:foregroundMark x1="12598" y1="36123" x2="14258" y2="33040"/>
                        <a14:foregroundMark x1="41309" y1="84435" x2="41602" y2="84581"/>
                        <a14:foregroundMark x1="41211" y1="86197" x2="41504" y2="89280"/>
                      </a14:backgroundRemoval>
                    </a14:imgEffect>
                  </a14:imgLayer>
                </a14:imgProps>
              </a:ext>
            </a:extLst>
          </a:blip>
          <a:srcRect l="34594" t="64255" r="26352"/>
          <a:stretch/>
        </p:blipFill>
        <p:spPr>
          <a:xfrm>
            <a:off x="846157" y="4241874"/>
            <a:ext cx="1481243" cy="901626"/>
          </a:xfrm>
          <a:prstGeom prst="rect">
            <a:avLst/>
          </a:prstGeom>
        </p:spPr>
      </p:pic>
      <p:sp>
        <p:nvSpPr>
          <p:cNvPr id="33" name="Google Shape;5726;p34">
            <a:extLst>
              <a:ext uri="{FF2B5EF4-FFF2-40B4-BE49-F238E27FC236}">
                <a16:creationId xmlns:a16="http://schemas.microsoft.com/office/drawing/2014/main" id="{768CF492-DD11-47B9-B936-111A5DE26A51}"/>
              </a:ext>
            </a:extLst>
          </p:cNvPr>
          <p:cNvSpPr txBox="1">
            <a:spLocks/>
          </p:cNvSpPr>
          <p:nvPr/>
        </p:nvSpPr>
        <p:spPr>
          <a:xfrm>
            <a:off x="2427803" y="393565"/>
            <a:ext cx="788334" cy="452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 algn="l">
              <a:spcAft>
                <a:spcPts val="1600"/>
              </a:spcAft>
              <a:buClr>
                <a:srgbClr val="FFFFFF"/>
              </a:buClr>
              <a:buSzPts val="1600"/>
            </a:pPr>
            <a:r>
              <a:rPr lang="en-AU" sz="1800" dirty="0">
                <a:solidFill>
                  <a:srgbClr val="FFFFFF"/>
                </a:solidFill>
              </a:rPr>
              <a:t>Smart</a:t>
            </a:r>
            <a:endParaRPr lang="en-AU" sz="1600" dirty="0">
              <a:solidFill>
                <a:srgbClr val="FFFFFF"/>
              </a:solidFill>
            </a:endParaRPr>
          </a:p>
          <a:p>
            <a:pPr marL="0" indent="0">
              <a:spcAft>
                <a:spcPts val="1600"/>
              </a:spcAft>
              <a:buClr>
                <a:srgbClr val="FFFFFF"/>
              </a:buClr>
              <a:buSzPts val="1600"/>
            </a:pPr>
            <a:endParaRPr lang="en-AU" sz="1600" dirty="0">
              <a:solidFill>
                <a:srgbClr val="FFFFFF"/>
              </a:solidFill>
            </a:endParaRPr>
          </a:p>
        </p:txBody>
      </p:sp>
      <p:sp>
        <p:nvSpPr>
          <p:cNvPr id="34" name="Google Shape;5726;p34">
            <a:extLst>
              <a:ext uri="{FF2B5EF4-FFF2-40B4-BE49-F238E27FC236}">
                <a16:creationId xmlns:a16="http://schemas.microsoft.com/office/drawing/2014/main" id="{6083880C-0DE4-4446-A48D-2A40E0A4599C}"/>
              </a:ext>
            </a:extLst>
          </p:cNvPr>
          <p:cNvSpPr txBox="1">
            <a:spLocks/>
          </p:cNvSpPr>
          <p:nvPr/>
        </p:nvSpPr>
        <p:spPr>
          <a:xfrm>
            <a:off x="2020911" y="3963859"/>
            <a:ext cx="1170127" cy="452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 algn="l">
              <a:spcAft>
                <a:spcPts val="1600"/>
              </a:spcAft>
              <a:buClr>
                <a:srgbClr val="FFFFFF"/>
              </a:buClr>
              <a:buSzPts val="1600"/>
            </a:pPr>
            <a:r>
              <a:rPr lang="en-AU" sz="1800" dirty="0">
                <a:solidFill>
                  <a:srgbClr val="FFFFFF"/>
                </a:solidFill>
              </a:rPr>
              <a:t>Not smart</a:t>
            </a:r>
            <a:endParaRPr lang="en-AU" sz="1600" dirty="0">
              <a:solidFill>
                <a:srgbClr val="FFFFFF"/>
              </a:solidFill>
            </a:endParaRPr>
          </a:p>
          <a:p>
            <a:pPr marL="0" indent="0">
              <a:spcAft>
                <a:spcPts val="1600"/>
              </a:spcAft>
              <a:buClr>
                <a:srgbClr val="FFFFFF"/>
              </a:buClr>
              <a:buSzPts val="1600"/>
            </a:pPr>
            <a:endParaRPr lang="en-AU" sz="1600" dirty="0">
              <a:solidFill>
                <a:srgbClr val="FFFFFF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768091F-B8FC-4007-A991-0C88EAE427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5" b="90162" l="9961" r="89941">
                        <a14:foregroundMark x1="44043" y1="85756" x2="67090" y2="72540"/>
                        <a14:foregroundMark x1="42871" y1="83700" x2="44336" y2="90162"/>
                        <a14:foregroundMark x1="37402" y1="40675" x2="40039" y2="49780"/>
                        <a14:foregroundMark x1="40039" y1="49780" x2="41602" y2="40969"/>
                        <a14:foregroundMark x1="15820" y1="35683" x2="14648" y2="45962"/>
                        <a14:foregroundMark x1="14648" y1="45962" x2="17383" y2="54772"/>
                        <a14:foregroundMark x1="17383" y1="54772" x2="21582" y2="47871"/>
                        <a14:foregroundMark x1="29004" y1="25551" x2="28418" y2="20852"/>
                        <a14:foregroundMark x1="27344" y1="25844" x2="24805" y2="21292"/>
                        <a14:foregroundMark x1="45410" y1="39941" x2="44043" y2="38620"/>
                        <a14:foregroundMark x1="37012" y1="39794" x2="38379" y2="49339"/>
                        <a14:foregroundMark x1="38379" y1="49339" x2="40332" y2="51542"/>
                        <a14:foregroundMark x1="15918" y1="56828" x2="12695" y2="48752"/>
                        <a14:foregroundMark x1="12695" y1="48752" x2="12012" y2="39060"/>
                        <a14:foregroundMark x1="12012" y1="39060" x2="12598" y2="48899"/>
                        <a14:foregroundMark x1="12598" y1="48899" x2="12402" y2="38473"/>
                        <a14:foregroundMark x1="12402" y1="38473" x2="13477" y2="47871"/>
                        <a14:foregroundMark x1="13477" y1="47871" x2="13477" y2="47871"/>
                        <a14:foregroundMark x1="27344" y1="27313" x2="33691" y2="27460"/>
                        <a14:foregroundMark x1="33691" y1="27460" x2="39063" y2="33480"/>
                        <a14:foregroundMark x1="39063" y1="33480" x2="41602" y2="42878"/>
                        <a14:foregroundMark x1="41602" y1="42878" x2="36914" y2="34214"/>
                        <a14:foregroundMark x1="36914" y1="34214" x2="29980" y2="32305"/>
                        <a14:foregroundMark x1="29980" y1="32305" x2="23047" y2="38179"/>
                        <a14:foregroundMark x1="23047" y1="38179" x2="18652" y2="44787"/>
                        <a14:foregroundMark x1="18652" y1="44787" x2="15820" y2="53157"/>
                        <a14:foregroundMark x1="15820" y1="53157" x2="11035" y2="45228"/>
                        <a14:foregroundMark x1="11035" y1="45228" x2="12598" y2="36123"/>
                        <a14:foregroundMark x1="12598" y1="36123" x2="14258" y2="33040"/>
                        <a14:foregroundMark x1="41309" y1="84435" x2="41602" y2="84581"/>
                        <a14:foregroundMark x1="41211" y1="86197" x2="41504" y2="89280"/>
                      </a14:backgroundRemoval>
                    </a14:imgEffect>
                  </a14:imgLayer>
                </a14:imgProps>
              </a:ext>
            </a:extLst>
          </a:blip>
          <a:srcRect l="34594" t="64255" r="26352"/>
          <a:stretch/>
        </p:blipFill>
        <p:spPr>
          <a:xfrm>
            <a:off x="162049" y="3910531"/>
            <a:ext cx="1481243" cy="90162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D0540F5-1206-40DE-8852-9019660090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5" b="90162" l="9961" r="89941">
                        <a14:foregroundMark x1="44043" y1="85756" x2="67090" y2="72540"/>
                        <a14:foregroundMark x1="42871" y1="83700" x2="44336" y2="90162"/>
                        <a14:foregroundMark x1="37402" y1="40675" x2="40039" y2="49780"/>
                        <a14:foregroundMark x1="40039" y1="49780" x2="41602" y2="40969"/>
                        <a14:foregroundMark x1="15820" y1="35683" x2="14648" y2="45962"/>
                        <a14:foregroundMark x1="14648" y1="45962" x2="17383" y2="54772"/>
                        <a14:foregroundMark x1="17383" y1="54772" x2="21582" y2="47871"/>
                        <a14:foregroundMark x1="29004" y1="25551" x2="28418" y2="20852"/>
                        <a14:foregroundMark x1="27344" y1="25844" x2="24805" y2="21292"/>
                        <a14:foregroundMark x1="45410" y1="39941" x2="44043" y2="38620"/>
                        <a14:foregroundMark x1="37012" y1="39794" x2="38379" y2="49339"/>
                        <a14:foregroundMark x1="38379" y1="49339" x2="40332" y2="51542"/>
                        <a14:foregroundMark x1="15918" y1="56828" x2="12695" y2="48752"/>
                        <a14:foregroundMark x1="12695" y1="48752" x2="12012" y2="39060"/>
                        <a14:foregroundMark x1="12012" y1="39060" x2="12598" y2="48899"/>
                        <a14:foregroundMark x1="12598" y1="48899" x2="12402" y2="38473"/>
                        <a14:foregroundMark x1="12402" y1="38473" x2="13477" y2="47871"/>
                        <a14:foregroundMark x1="13477" y1="47871" x2="13477" y2="47871"/>
                        <a14:foregroundMark x1="27344" y1="27313" x2="33691" y2="27460"/>
                        <a14:foregroundMark x1="33691" y1="27460" x2="39063" y2="33480"/>
                        <a14:foregroundMark x1="39063" y1="33480" x2="41602" y2="42878"/>
                        <a14:foregroundMark x1="41602" y1="42878" x2="36914" y2="34214"/>
                        <a14:foregroundMark x1="36914" y1="34214" x2="29980" y2="32305"/>
                        <a14:foregroundMark x1="29980" y1="32305" x2="23047" y2="38179"/>
                        <a14:foregroundMark x1="23047" y1="38179" x2="18652" y2="44787"/>
                        <a14:foregroundMark x1="18652" y1="44787" x2="15820" y2="53157"/>
                        <a14:foregroundMark x1="15820" y1="53157" x2="11035" y2="45228"/>
                        <a14:foregroundMark x1="11035" y1="45228" x2="12598" y2="36123"/>
                        <a14:foregroundMark x1="12598" y1="36123" x2="14258" y2="33040"/>
                        <a14:foregroundMark x1="41309" y1="84435" x2="41602" y2="84581"/>
                        <a14:foregroundMark x1="41211" y1="86197" x2="41504" y2="89280"/>
                      </a14:backgroundRemoval>
                    </a14:imgEffect>
                  </a14:imgLayer>
                </a14:imgProps>
              </a:ext>
            </a:extLst>
          </a:blip>
          <a:srcRect l="34594" t="64255" r="26352"/>
          <a:stretch/>
        </p:blipFill>
        <p:spPr>
          <a:xfrm rot="507573">
            <a:off x="796109" y="3236349"/>
            <a:ext cx="1481243" cy="90162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B8F8E61F-05F6-41BA-BB54-B595F6777B53}"/>
              </a:ext>
            </a:extLst>
          </p:cNvPr>
          <p:cNvSpPr txBox="1"/>
          <p:nvPr/>
        </p:nvSpPr>
        <p:spPr>
          <a:xfrm rot="1606491">
            <a:off x="389183" y="4372640"/>
            <a:ext cx="487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chemeClr val="bg1"/>
                </a:solidFill>
              </a:rPr>
              <a:t>♂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2EC34874-FC25-485C-B080-F79A6710F0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5" b="90162" l="9961" r="89941">
                        <a14:foregroundMark x1="44043" y1="85756" x2="67090" y2="72540"/>
                        <a14:foregroundMark x1="42871" y1="83700" x2="44336" y2="90162"/>
                        <a14:foregroundMark x1="37402" y1="40675" x2="40039" y2="49780"/>
                        <a14:foregroundMark x1="40039" y1="49780" x2="41602" y2="40969"/>
                        <a14:foregroundMark x1="15820" y1="35683" x2="14648" y2="45962"/>
                        <a14:foregroundMark x1="14648" y1="45962" x2="17383" y2="54772"/>
                        <a14:foregroundMark x1="17383" y1="54772" x2="21582" y2="47871"/>
                        <a14:foregroundMark x1="29004" y1="25551" x2="28418" y2="20852"/>
                        <a14:foregroundMark x1="27344" y1="25844" x2="24805" y2="21292"/>
                        <a14:foregroundMark x1="45410" y1="39941" x2="44043" y2="38620"/>
                        <a14:foregroundMark x1="37012" y1="39794" x2="38379" y2="49339"/>
                        <a14:foregroundMark x1="38379" y1="49339" x2="40332" y2="51542"/>
                        <a14:foregroundMark x1="15918" y1="56828" x2="12695" y2="48752"/>
                        <a14:foregroundMark x1="12695" y1="48752" x2="12012" y2="39060"/>
                        <a14:foregroundMark x1="12012" y1="39060" x2="12598" y2="48899"/>
                        <a14:foregroundMark x1="12598" y1="48899" x2="12402" y2="38473"/>
                        <a14:foregroundMark x1="12402" y1="38473" x2="13477" y2="47871"/>
                        <a14:foregroundMark x1="13477" y1="47871" x2="13477" y2="47871"/>
                        <a14:foregroundMark x1="27344" y1="27313" x2="33691" y2="27460"/>
                        <a14:foregroundMark x1="33691" y1="27460" x2="39063" y2="33480"/>
                        <a14:foregroundMark x1="39063" y1="33480" x2="41602" y2="42878"/>
                        <a14:foregroundMark x1="41602" y1="42878" x2="36914" y2="34214"/>
                        <a14:foregroundMark x1="36914" y1="34214" x2="29980" y2="32305"/>
                        <a14:foregroundMark x1="29980" y1="32305" x2="23047" y2="38179"/>
                        <a14:foregroundMark x1="23047" y1="38179" x2="18652" y2="44787"/>
                        <a14:foregroundMark x1="18652" y1="44787" x2="15820" y2="53157"/>
                        <a14:foregroundMark x1="15820" y1="53157" x2="11035" y2="45228"/>
                        <a14:foregroundMark x1="11035" y1="45228" x2="12598" y2="36123"/>
                        <a14:foregroundMark x1="12598" y1="36123" x2="14258" y2="33040"/>
                        <a14:foregroundMark x1="41309" y1="84435" x2="41602" y2="84581"/>
                        <a14:foregroundMark x1="41211" y1="86197" x2="41504" y2="89280"/>
                      </a14:backgroundRemoval>
                    </a14:imgEffect>
                  </a14:imgLayer>
                </a14:imgProps>
              </a:ext>
            </a:extLst>
          </a:blip>
          <a:srcRect l="34594" t="64255" r="26352"/>
          <a:stretch/>
        </p:blipFill>
        <p:spPr>
          <a:xfrm rot="303090">
            <a:off x="-38247" y="3089485"/>
            <a:ext cx="1481243" cy="90162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B4F780-7166-4451-A9AD-CDDCEBA2E1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5" b="90162" l="9961" r="89941">
                        <a14:foregroundMark x1="44043" y1="85756" x2="67090" y2="72540"/>
                        <a14:foregroundMark x1="42871" y1="83700" x2="44336" y2="90162"/>
                        <a14:foregroundMark x1="37402" y1="40675" x2="40039" y2="49780"/>
                        <a14:foregroundMark x1="40039" y1="49780" x2="41602" y2="40969"/>
                        <a14:foregroundMark x1="15820" y1="35683" x2="14648" y2="45962"/>
                        <a14:foregroundMark x1="14648" y1="45962" x2="17383" y2="54772"/>
                        <a14:foregroundMark x1="17383" y1="54772" x2="21582" y2="47871"/>
                        <a14:foregroundMark x1="29004" y1="25551" x2="28418" y2="20852"/>
                        <a14:foregroundMark x1="27344" y1="25844" x2="24805" y2="21292"/>
                        <a14:foregroundMark x1="45410" y1="39941" x2="44043" y2="38620"/>
                        <a14:foregroundMark x1="37012" y1="39794" x2="38379" y2="49339"/>
                        <a14:foregroundMark x1="38379" y1="49339" x2="40332" y2="51542"/>
                        <a14:foregroundMark x1="15918" y1="56828" x2="12695" y2="48752"/>
                        <a14:foregroundMark x1="12695" y1="48752" x2="12012" y2="39060"/>
                        <a14:foregroundMark x1="12012" y1="39060" x2="12598" y2="48899"/>
                        <a14:foregroundMark x1="12598" y1="48899" x2="12402" y2="38473"/>
                        <a14:foregroundMark x1="12402" y1="38473" x2="13477" y2="47871"/>
                        <a14:foregroundMark x1="13477" y1="47871" x2="13477" y2="47871"/>
                        <a14:foregroundMark x1="27344" y1="27313" x2="33691" y2="27460"/>
                        <a14:foregroundMark x1="33691" y1="27460" x2="39063" y2="33480"/>
                        <a14:foregroundMark x1="39063" y1="33480" x2="41602" y2="42878"/>
                        <a14:foregroundMark x1="41602" y1="42878" x2="36914" y2="34214"/>
                        <a14:foregroundMark x1="36914" y1="34214" x2="29980" y2="32305"/>
                        <a14:foregroundMark x1="29980" y1="32305" x2="23047" y2="38179"/>
                        <a14:foregroundMark x1="23047" y1="38179" x2="18652" y2="44787"/>
                        <a14:foregroundMark x1="18652" y1="44787" x2="15820" y2="53157"/>
                        <a14:foregroundMark x1="15820" y1="53157" x2="11035" y2="45228"/>
                        <a14:foregroundMark x1="11035" y1="45228" x2="12598" y2="36123"/>
                        <a14:foregroundMark x1="12598" y1="36123" x2="14258" y2="33040"/>
                        <a14:foregroundMark x1="41309" y1="84435" x2="41602" y2="84581"/>
                        <a14:foregroundMark x1="41211" y1="86197" x2="41504" y2="89280"/>
                      </a14:backgroundRemoval>
                    </a14:imgEffect>
                  </a14:imgLayer>
                </a14:imgProps>
              </a:ext>
            </a:extLst>
          </a:blip>
          <a:srcRect l="34594" t="64255" r="26352"/>
          <a:stretch/>
        </p:blipFill>
        <p:spPr>
          <a:xfrm rot="21427789">
            <a:off x="399835" y="2644281"/>
            <a:ext cx="1301012" cy="79192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2D0EE2A5-434F-4D74-B537-7575D98459FD}"/>
              </a:ext>
            </a:extLst>
          </p:cNvPr>
          <p:cNvSpPr/>
          <p:nvPr/>
        </p:nvSpPr>
        <p:spPr>
          <a:xfrm>
            <a:off x="3332342" y="250886"/>
            <a:ext cx="5754827" cy="22098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D7CF8B9-209A-4E6E-9F8E-054CFB9741E4}"/>
              </a:ext>
            </a:extLst>
          </p:cNvPr>
          <p:cNvSpPr/>
          <p:nvPr/>
        </p:nvSpPr>
        <p:spPr>
          <a:xfrm>
            <a:off x="8862888" y="273994"/>
            <a:ext cx="238125" cy="396788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FD80A55E-32D7-4F70-8F22-78F97016E657}"/>
              </a:ext>
            </a:extLst>
          </p:cNvPr>
          <p:cNvSpPr/>
          <p:nvPr/>
        </p:nvSpPr>
        <p:spPr>
          <a:xfrm>
            <a:off x="88725" y="100750"/>
            <a:ext cx="2484604" cy="3872098"/>
          </a:xfrm>
          <a:prstGeom prst="wedgeRoundRectCallout">
            <a:avLst>
              <a:gd name="adj1" fmla="val 65610"/>
              <a:gd name="adj2" fmla="val 30569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This is a custom GIF I made from scratch. I used R and ggplot2 to make plots of my data, matching the </a:t>
            </a:r>
            <a:r>
              <a:rPr lang="en-GB" dirty="0" err="1"/>
              <a:t>color</a:t>
            </a:r>
            <a:r>
              <a:rPr lang="en-GB" dirty="0"/>
              <a:t> of bars and background to my presentation.</a:t>
            </a:r>
          </a:p>
          <a:p>
            <a:endParaRPr lang="en-GB" dirty="0"/>
          </a:p>
          <a:p>
            <a:r>
              <a:rPr lang="en-GB" dirty="0"/>
              <a:t>I imported ~100 bar plots and merged images into a GIF using online tools. Lastly, I simply copy-pasted the GIF into this slide.</a:t>
            </a:r>
          </a:p>
          <a:p>
            <a:endParaRPr lang="en-GB" dirty="0"/>
          </a:p>
          <a:p>
            <a:r>
              <a:rPr lang="en-GB" dirty="0"/>
              <a:t>It took a bit of work…</a:t>
            </a:r>
          </a:p>
          <a:p>
            <a:endParaRPr lang="en-GB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1988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42D827-370F-4DD4-8B71-434BE410D7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9" t="969" r="1329" b="1658"/>
          <a:stretch/>
        </p:blipFill>
        <p:spPr>
          <a:xfrm>
            <a:off x="2361363" y="512466"/>
            <a:ext cx="6109398" cy="4089679"/>
          </a:xfrm>
          <a:prstGeom prst="rect">
            <a:avLst/>
          </a:prstGeom>
        </p:spPr>
      </p:pic>
      <p:cxnSp>
        <p:nvCxnSpPr>
          <p:cNvPr id="21" name="Google Shape;7226;p66">
            <a:extLst>
              <a:ext uri="{FF2B5EF4-FFF2-40B4-BE49-F238E27FC236}">
                <a16:creationId xmlns:a16="http://schemas.microsoft.com/office/drawing/2014/main" id="{6686DF76-B0E2-4FD5-BAA3-09DE33FC8790}"/>
              </a:ext>
            </a:extLst>
          </p:cNvPr>
          <p:cNvCxnSpPr>
            <a:cxnSpLocks/>
          </p:cNvCxnSpPr>
          <p:nvPr/>
        </p:nvCxnSpPr>
        <p:spPr>
          <a:xfrm>
            <a:off x="2360411" y="341644"/>
            <a:ext cx="0" cy="4260501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5" name="Google Shape;7226;p66">
            <a:extLst>
              <a:ext uri="{FF2B5EF4-FFF2-40B4-BE49-F238E27FC236}">
                <a16:creationId xmlns:a16="http://schemas.microsoft.com/office/drawing/2014/main" id="{6EE96596-1B18-441C-89B7-3CEBCDAB504D}"/>
              </a:ext>
            </a:extLst>
          </p:cNvPr>
          <p:cNvCxnSpPr>
            <a:cxnSpLocks/>
          </p:cNvCxnSpPr>
          <p:nvPr/>
        </p:nvCxnSpPr>
        <p:spPr>
          <a:xfrm flipH="1">
            <a:off x="2360411" y="4602145"/>
            <a:ext cx="6420174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6" name="Google Shape;5814;p38">
            <a:extLst>
              <a:ext uri="{FF2B5EF4-FFF2-40B4-BE49-F238E27FC236}">
                <a16:creationId xmlns:a16="http://schemas.microsoft.com/office/drawing/2014/main" id="{BDD6623C-FF35-4C27-9D63-07E16272815B}"/>
              </a:ext>
            </a:extLst>
          </p:cNvPr>
          <p:cNvSpPr txBox="1">
            <a:spLocks/>
          </p:cNvSpPr>
          <p:nvPr/>
        </p:nvSpPr>
        <p:spPr>
          <a:xfrm>
            <a:off x="4761825" y="4599503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Self-control</a:t>
            </a:r>
          </a:p>
        </p:txBody>
      </p:sp>
      <p:sp>
        <p:nvSpPr>
          <p:cNvPr id="27" name="Google Shape;5814;p38">
            <a:extLst>
              <a:ext uri="{FF2B5EF4-FFF2-40B4-BE49-F238E27FC236}">
                <a16:creationId xmlns:a16="http://schemas.microsoft.com/office/drawing/2014/main" id="{55EB9518-E9C8-4EF3-BBDE-891433EB8E7E}"/>
              </a:ext>
            </a:extLst>
          </p:cNvPr>
          <p:cNvSpPr txBox="1">
            <a:spLocks/>
          </p:cNvSpPr>
          <p:nvPr/>
        </p:nvSpPr>
        <p:spPr>
          <a:xfrm>
            <a:off x="673239" y="2285306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Navigation</a:t>
            </a:r>
          </a:p>
        </p:txBody>
      </p:sp>
      <p:sp>
        <p:nvSpPr>
          <p:cNvPr id="28" name="Google Shape;5726;p34">
            <a:extLst>
              <a:ext uri="{FF2B5EF4-FFF2-40B4-BE49-F238E27FC236}">
                <a16:creationId xmlns:a16="http://schemas.microsoft.com/office/drawing/2014/main" id="{2FFFFB3B-DE9C-4E42-ACCD-FA1818BF9D2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160635" cy="144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200" dirty="0">
                <a:solidFill>
                  <a:srgbClr val="FFFFFF"/>
                </a:solidFill>
              </a:rPr>
              <a:t>Correlation 1:</a:t>
            </a:r>
          </a:p>
          <a:p>
            <a:pPr marL="0" indent="0">
              <a:spcAft>
                <a:spcPts val="1600"/>
              </a:spcAft>
              <a:buClr>
                <a:srgbClr val="FFFFFF"/>
              </a:buClr>
              <a:buSzPts val="1600"/>
            </a:pPr>
            <a:endParaRPr lang="en-AU" sz="1600" dirty="0">
              <a:solidFill>
                <a:srgbClr val="FFFFFF"/>
              </a:solidFill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C7CDE8BF-74B6-4974-BC12-836D39B6D301}"/>
              </a:ext>
            </a:extLst>
          </p:cNvPr>
          <p:cNvSpPr/>
          <p:nvPr/>
        </p:nvSpPr>
        <p:spPr>
          <a:xfrm>
            <a:off x="173306" y="3929420"/>
            <a:ext cx="1877281" cy="996238"/>
          </a:xfrm>
          <a:prstGeom prst="wedgeRoundRectCallout">
            <a:avLst>
              <a:gd name="adj1" fmla="val 39125"/>
              <a:gd name="adj2" fmla="val -72181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Nothing special here…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4115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19EDE1-7C33-4285-A75C-C456A24A26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96" r="1522" b="1893"/>
          <a:stretch/>
        </p:blipFill>
        <p:spPr>
          <a:xfrm>
            <a:off x="2360411" y="452176"/>
            <a:ext cx="6180688" cy="4053456"/>
          </a:xfrm>
          <a:prstGeom prst="rect">
            <a:avLst/>
          </a:prstGeom>
        </p:spPr>
      </p:pic>
      <p:cxnSp>
        <p:nvCxnSpPr>
          <p:cNvPr id="21" name="Google Shape;7226;p66">
            <a:extLst>
              <a:ext uri="{FF2B5EF4-FFF2-40B4-BE49-F238E27FC236}">
                <a16:creationId xmlns:a16="http://schemas.microsoft.com/office/drawing/2014/main" id="{6686DF76-B0E2-4FD5-BAA3-09DE33FC8790}"/>
              </a:ext>
            </a:extLst>
          </p:cNvPr>
          <p:cNvCxnSpPr>
            <a:cxnSpLocks/>
          </p:cNvCxnSpPr>
          <p:nvPr/>
        </p:nvCxnSpPr>
        <p:spPr>
          <a:xfrm>
            <a:off x="2360411" y="341644"/>
            <a:ext cx="0" cy="4260501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5" name="Google Shape;7226;p66">
            <a:extLst>
              <a:ext uri="{FF2B5EF4-FFF2-40B4-BE49-F238E27FC236}">
                <a16:creationId xmlns:a16="http://schemas.microsoft.com/office/drawing/2014/main" id="{6EE96596-1B18-441C-89B7-3CEBCDAB504D}"/>
              </a:ext>
            </a:extLst>
          </p:cNvPr>
          <p:cNvCxnSpPr>
            <a:cxnSpLocks/>
          </p:cNvCxnSpPr>
          <p:nvPr/>
        </p:nvCxnSpPr>
        <p:spPr>
          <a:xfrm flipH="1">
            <a:off x="2360411" y="4602145"/>
            <a:ext cx="6420174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6" name="Google Shape;5814;p38">
            <a:extLst>
              <a:ext uri="{FF2B5EF4-FFF2-40B4-BE49-F238E27FC236}">
                <a16:creationId xmlns:a16="http://schemas.microsoft.com/office/drawing/2014/main" id="{BDD6623C-FF35-4C27-9D63-07E16272815B}"/>
              </a:ext>
            </a:extLst>
          </p:cNvPr>
          <p:cNvSpPr txBox="1">
            <a:spLocks/>
          </p:cNvSpPr>
          <p:nvPr/>
        </p:nvSpPr>
        <p:spPr>
          <a:xfrm>
            <a:off x="4761825" y="4599503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Self-control</a:t>
            </a:r>
          </a:p>
        </p:txBody>
      </p:sp>
      <p:sp>
        <p:nvSpPr>
          <p:cNvPr id="27" name="Google Shape;5814;p38">
            <a:extLst>
              <a:ext uri="{FF2B5EF4-FFF2-40B4-BE49-F238E27FC236}">
                <a16:creationId xmlns:a16="http://schemas.microsoft.com/office/drawing/2014/main" id="{55EB9518-E9C8-4EF3-BBDE-891433EB8E7E}"/>
              </a:ext>
            </a:extLst>
          </p:cNvPr>
          <p:cNvSpPr txBox="1">
            <a:spLocks/>
          </p:cNvSpPr>
          <p:nvPr/>
        </p:nvSpPr>
        <p:spPr>
          <a:xfrm>
            <a:off x="673239" y="2285306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Learning</a:t>
            </a:r>
          </a:p>
        </p:txBody>
      </p:sp>
      <p:sp>
        <p:nvSpPr>
          <p:cNvPr id="28" name="Google Shape;5726;p34">
            <a:extLst>
              <a:ext uri="{FF2B5EF4-FFF2-40B4-BE49-F238E27FC236}">
                <a16:creationId xmlns:a16="http://schemas.microsoft.com/office/drawing/2014/main" id="{2FFFFB3B-DE9C-4E42-ACCD-FA1818BF9D2F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2290586" cy="1478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200" dirty="0">
                <a:solidFill>
                  <a:srgbClr val="FFFFFF"/>
                </a:solidFill>
              </a:rPr>
              <a:t>Correlation 2:</a:t>
            </a:r>
          </a:p>
          <a:p>
            <a:pPr marL="0" indent="0">
              <a:spcAft>
                <a:spcPts val="1600"/>
              </a:spcAft>
              <a:buClr>
                <a:srgbClr val="FFFFFF"/>
              </a:buClr>
              <a:buSzPts val="1600"/>
            </a:pPr>
            <a:endParaRPr lang="en-AU" sz="1600" dirty="0">
              <a:solidFill>
                <a:srgbClr val="FFFFFF"/>
              </a:solidFill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A0736265-1DF3-4BAC-AF6A-291D21E8B38E}"/>
              </a:ext>
            </a:extLst>
          </p:cNvPr>
          <p:cNvSpPr/>
          <p:nvPr/>
        </p:nvSpPr>
        <p:spPr>
          <a:xfrm>
            <a:off x="173306" y="3929420"/>
            <a:ext cx="1877281" cy="996238"/>
          </a:xfrm>
          <a:prstGeom prst="wedgeRoundRectCallout">
            <a:avLst>
              <a:gd name="adj1" fmla="val 39125"/>
              <a:gd name="adj2" fmla="val -72181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Nothing special here…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15156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808A11-45E2-43F9-8911-5B59F0E7A1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3" t="715" r="1201" b="2075"/>
          <a:stretch/>
        </p:blipFill>
        <p:spPr>
          <a:xfrm>
            <a:off x="2313370" y="541354"/>
            <a:ext cx="6130957" cy="4112203"/>
          </a:xfrm>
          <a:prstGeom prst="rect">
            <a:avLst/>
          </a:prstGeom>
        </p:spPr>
      </p:pic>
      <p:cxnSp>
        <p:nvCxnSpPr>
          <p:cNvPr id="21" name="Google Shape;7226;p66">
            <a:extLst>
              <a:ext uri="{FF2B5EF4-FFF2-40B4-BE49-F238E27FC236}">
                <a16:creationId xmlns:a16="http://schemas.microsoft.com/office/drawing/2014/main" id="{6686DF76-B0E2-4FD5-BAA3-09DE33FC8790}"/>
              </a:ext>
            </a:extLst>
          </p:cNvPr>
          <p:cNvCxnSpPr>
            <a:cxnSpLocks/>
          </p:cNvCxnSpPr>
          <p:nvPr/>
        </p:nvCxnSpPr>
        <p:spPr>
          <a:xfrm>
            <a:off x="2360411" y="341644"/>
            <a:ext cx="0" cy="4260501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5" name="Google Shape;7226;p66">
            <a:extLst>
              <a:ext uri="{FF2B5EF4-FFF2-40B4-BE49-F238E27FC236}">
                <a16:creationId xmlns:a16="http://schemas.microsoft.com/office/drawing/2014/main" id="{6EE96596-1B18-441C-89B7-3CEBCDAB504D}"/>
              </a:ext>
            </a:extLst>
          </p:cNvPr>
          <p:cNvCxnSpPr>
            <a:cxnSpLocks/>
          </p:cNvCxnSpPr>
          <p:nvPr/>
        </p:nvCxnSpPr>
        <p:spPr>
          <a:xfrm flipH="1">
            <a:off x="2360411" y="4602145"/>
            <a:ext cx="6420174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6" name="Google Shape;5814;p38">
            <a:extLst>
              <a:ext uri="{FF2B5EF4-FFF2-40B4-BE49-F238E27FC236}">
                <a16:creationId xmlns:a16="http://schemas.microsoft.com/office/drawing/2014/main" id="{BDD6623C-FF35-4C27-9D63-07E16272815B}"/>
              </a:ext>
            </a:extLst>
          </p:cNvPr>
          <p:cNvSpPr txBox="1">
            <a:spLocks/>
          </p:cNvSpPr>
          <p:nvPr/>
        </p:nvSpPr>
        <p:spPr>
          <a:xfrm>
            <a:off x="4761825" y="4599503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Self-control</a:t>
            </a:r>
          </a:p>
        </p:txBody>
      </p:sp>
      <p:sp>
        <p:nvSpPr>
          <p:cNvPr id="27" name="Google Shape;5814;p38">
            <a:extLst>
              <a:ext uri="{FF2B5EF4-FFF2-40B4-BE49-F238E27FC236}">
                <a16:creationId xmlns:a16="http://schemas.microsoft.com/office/drawing/2014/main" id="{55EB9518-E9C8-4EF3-BBDE-891433EB8E7E}"/>
              </a:ext>
            </a:extLst>
          </p:cNvPr>
          <p:cNvSpPr txBox="1">
            <a:spLocks/>
          </p:cNvSpPr>
          <p:nvPr/>
        </p:nvSpPr>
        <p:spPr>
          <a:xfrm>
            <a:off x="673239" y="2285306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Re-learning</a:t>
            </a:r>
          </a:p>
        </p:txBody>
      </p:sp>
      <p:sp>
        <p:nvSpPr>
          <p:cNvPr id="28" name="Google Shape;5726;p34">
            <a:extLst>
              <a:ext uri="{FF2B5EF4-FFF2-40B4-BE49-F238E27FC236}">
                <a16:creationId xmlns:a16="http://schemas.microsoft.com/office/drawing/2014/main" id="{2FFFFB3B-DE9C-4E42-ACCD-FA1818BF9D2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290586" cy="1478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200" dirty="0">
                <a:solidFill>
                  <a:srgbClr val="FFFFFF"/>
                </a:solidFill>
              </a:rPr>
              <a:t>Correlation 3: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67A08466-8C95-4C4D-829A-6E058B102451}"/>
              </a:ext>
            </a:extLst>
          </p:cNvPr>
          <p:cNvSpPr/>
          <p:nvPr/>
        </p:nvSpPr>
        <p:spPr>
          <a:xfrm>
            <a:off x="173306" y="3929420"/>
            <a:ext cx="1877281" cy="996238"/>
          </a:xfrm>
          <a:prstGeom prst="wedgeRoundRectCallout">
            <a:avLst>
              <a:gd name="adj1" fmla="val 39125"/>
              <a:gd name="adj2" fmla="val -72181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Nothing special here…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56878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78E7F5-967D-45ED-84E7-55811060B4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7" t="1054" r="845" b="1676"/>
          <a:stretch/>
        </p:blipFill>
        <p:spPr>
          <a:xfrm>
            <a:off x="2426110" y="442453"/>
            <a:ext cx="6157449" cy="4085302"/>
          </a:xfrm>
          <a:prstGeom prst="rect">
            <a:avLst/>
          </a:prstGeom>
        </p:spPr>
      </p:pic>
      <p:cxnSp>
        <p:nvCxnSpPr>
          <p:cNvPr id="21" name="Google Shape;7226;p66">
            <a:extLst>
              <a:ext uri="{FF2B5EF4-FFF2-40B4-BE49-F238E27FC236}">
                <a16:creationId xmlns:a16="http://schemas.microsoft.com/office/drawing/2014/main" id="{6686DF76-B0E2-4FD5-BAA3-09DE33FC8790}"/>
              </a:ext>
            </a:extLst>
          </p:cNvPr>
          <p:cNvCxnSpPr>
            <a:cxnSpLocks/>
          </p:cNvCxnSpPr>
          <p:nvPr/>
        </p:nvCxnSpPr>
        <p:spPr>
          <a:xfrm>
            <a:off x="2360411" y="341644"/>
            <a:ext cx="0" cy="4260501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5" name="Google Shape;7226;p66">
            <a:extLst>
              <a:ext uri="{FF2B5EF4-FFF2-40B4-BE49-F238E27FC236}">
                <a16:creationId xmlns:a16="http://schemas.microsoft.com/office/drawing/2014/main" id="{6EE96596-1B18-441C-89B7-3CEBCDAB504D}"/>
              </a:ext>
            </a:extLst>
          </p:cNvPr>
          <p:cNvCxnSpPr>
            <a:cxnSpLocks/>
          </p:cNvCxnSpPr>
          <p:nvPr/>
        </p:nvCxnSpPr>
        <p:spPr>
          <a:xfrm flipH="1">
            <a:off x="2360411" y="4602145"/>
            <a:ext cx="6420174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6" name="Google Shape;5814;p38">
            <a:extLst>
              <a:ext uri="{FF2B5EF4-FFF2-40B4-BE49-F238E27FC236}">
                <a16:creationId xmlns:a16="http://schemas.microsoft.com/office/drawing/2014/main" id="{BDD6623C-FF35-4C27-9D63-07E16272815B}"/>
              </a:ext>
            </a:extLst>
          </p:cNvPr>
          <p:cNvSpPr txBox="1">
            <a:spLocks/>
          </p:cNvSpPr>
          <p:nvPr/>
        </p:nvSpPr>
        <p:spPr>
          <a:xfrm>
            <a:off x="4704736" y="4599503"/>
            <a:ext cx="1784549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Navigation</a:t>
            </a:r>
          </a:p>
        </p:txBody>
      </p:sp>
      <p:sp>
        <p:nvSpPr>
          <p:cNvPr id="27" name="Google Shape;5814;p38">
            <a:extLst>
              <a:ext uri="{FF2B5EF4-FFF2-40B4-BE49-F238E27FC236}">
                <a16:creationId xmlns:a16="http://schemas.microsoft.com/office/drawing/2014/main" id="{55EB9518-E9C8-4EF3-BBDE-891433EB8E7E}"/>
              </a:ext>
            </a:extLst>
          </p:cNvPr>
          <p:cNvSpPr txBox="1">
            <a:spLocks/>
          </p:cNvSpPr>
          <p:nvPr/>
        </p:nvSpPr>
        <p:spPr>
          <a:xfrm>
            <a:off x="673239" y="2285306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Learning</a:t>
            </a:r>
          </a:p>
        </p:txBody>
      </p:sp>
      <p:sp>
        <p:nvSpPr>
          <p:cNvPr id="28" name="Google Shape;5726;p34">
            <a:extLst>
              <a:ext uri="{FF2B5EF4-FFF2-40B4-BE49-F238E27FC236}">
                <a16:creationId xmlns:a16="http://schemas.microsoft.com/office/drawing/2014/main" id="{2FFFFB3B-DE9C-4E42-ACCD-FA1818BF9D2F}"/>
              </a:ext>
            </a:extLst>
          </p:cNvPr>
          <p:cNvSpPr txBox="1">
            <a:spLocks/>
          </p:cNvSpPr>
          <p:nvPr/>
        </p:nvSpPr>
        <p:spPr>
          <a:xfrm>
            <a:off x="0" y="8441"/>
            <a:ext cx="2290585" cy="1478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200" dirty="0">
                <a:solidFill>
                  <a:srgbClr val="FFFFFF"/>
                </a:solidFill>
              </a:rPr>
              <a:t>Correlation 4: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E16DA6D-3309-4631-83F3-359894C845AA}"/>
              </a:ext>
            </a:extLst>
          </p:cNvPr>
          <p:cNvSpPr/>
          <p:nvPr/>
        </p:nvSpPr>
        <p:spPr>
          <a:xfrm>
            <a:off x="173306" y="3929420"/>
            <a:ext cx="1877281" cy="996238"/>
          </a:xfrm>
          <a:prstGeom prst="wedgeRoundRectCallout">
            <a:avLst>
              <a:gd name="adj1" fmla="val 39125"/>
              <a:gd name="adj2" fmla="val -72181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Nothing special here…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8879487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748F30-5F15-4221-9FA1-9B2F66ECC2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3" t="1486" r="963" b="1245"/>
          <a:stretch/>
        </p:blipFill>
        <p:spPr>
          <a:xfrm>
            <a:off x="2430238" y="464574"/>
            <a:ext cx="6145948" cy="4085301"/>
          </a:xfrm>
          <a:prstGeom prst="rect">
            <a:avLst/>
          </a:prstGeom>
        </p:spPr>
      </p:pic>
      <p:cxnSp>
        <p:nvCxnSpPr>
          <p:cNvPr id="21" name="Google Shape;7226;p66">
            <a:extLst>
              <a:ext uri="{FF2B5EF4-FFF2-40B4-BE49-F238E27FC236}">
                <a16:creationId xmlns:a16="http://schemas.microsoft.com/office/drawing/2014/main" id="{6686DF76-B0E2-4FD5-BAA3-09DE33FC8790}"/>
              </a:ext>
            </a:extLst>
          </p:cNvPr>
          <p:cNvCxnSpPr>
            <a:cxnSpLocks/>
          </p:cNvCxnSpPr>
          <p:nvPr/>
        </p:nvCxnSpPr>
        <p:spPr>
          <a:xfrm>
            <a:off x="2360411" y="341644"/>
            <a:ext cx="0" cy="4260501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5" name="Google Shape;7226;p66">
            <a:extLst>
              <a:ext uri="{FF2B5EF4-FFF2-40B4-BE49-F238E27FC236}">
                <a16:creationId xmlns:a16="http://schemas.microsoft.com/office/drawing/2014/main" id="{6EE96596-1B18-441C-89B7-3CEBCDAB504D}"/>
              </a:ext>
            </a:extLst>
          </p:cNvPr>
          <p:cNvCxnSpPr>
            <a:cxnSpLocks/>
          </p:cNvCxnSpPr>
          <p:nvPr/>
        </p:nvCxnSpPr>
        <p:spPr>
          <a:xfrm flipH="1">
            <a:off x="2360411" y="4602145"/>
            <a:ext cx="6420174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6" name="Google Shape;5814;p38">
            <a:extLst>
              <a:ext uri="{FF2B5EF4-FFF2-40B4-BE49-F238E27FC236}">
                <a16:creationId xmlns:a16="http://schemas.microsoft.com/office/drawing/2014/main" id="{BDD6623C-FF35-4C27-9D63-07E16272815B}"/>
              </a:ext>
            </a:extLst>
          </p:cNvPr>
          <p:cNvSpPr txBox="1">
            <a:spLocks/>
          </p:cNvSpPr>
          <p:nvPr/>
        </p:nvSpPr>
        <p:spPr>
          <a:xfrm>
            <a:off x="4704736" y="4599503"/>
            <a:ext cx="1784549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Navigation</a:t>
            </a:r>
          </a:p>
        </p:txBody>
      </p:sp>
      <p:sp>
        <p:nvSpPr>
          <p:cNvPr id="27" name="Google Shape;5814;p38">
            <a:extLst>
              <a:ext uri="{FF2B5EF4-FFF2-40B4-BE49-F238E27FC236}">
                <a16:creationId xmlns:a16="http://schemas.microsoft.com/office/drawing/2014/main" id="{55EB9518-E9C8-4EF3-BBDE-891433EB8E7E}"/>
              </a:ext>
            </a:extLst>
          </p:cNvPr>
          <p:cNvSpPr txBox="1">
            <a:spLocks/>
          </p:cNvSpPr>
          <p:nvPr/>
        </p:nvSpPr>
        <p:spPr>
          <a:xfrm>
            <a:off x="673239" y="2285306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Re-learning</a:t>
            </a:r>
          </a:p>
        </p:txBody>
      </p:sp>
      <p:sp>
        <p:nvSpPr>
          <p:cNvPr id="28" name="Google Shape;5726;p34">
            <a:extLst>
              <a:ext uri="{FF2B5EF4-FFF2-40B4-BE49-F238E27FC236}">
                <a16:creationId xmlns:a16="http://schemas.microsoft.com/office/drawing/2014/main" id="{2FFFFB3B-DE9C-4E42-ACCD-FA1818BF9D2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290584" cy="1478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200" dirty="0">
                <a:solidFill>
                  <a:srgbClr val="FFFFFF"/>
                </a:solidFill>
              </a:rPr>
              <a:t>Correlation 5: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E295317-DA89-4659-982E-0699FDB2B204}"/>
              </a:ext>
            </a:extLst>
          </p:cNvPr>
          <p:cNvSpPr/>
          <p:nvPr/>
        </p:nvSpPr>
        <p:spPr>
          <a:xfrm>
            <a:off x="173306" y="3929420"/>
            <a:ext cx="1877281" cy="996238"/>
          </a:xfrm>
          <a:prstGeom prst="wedgeRoundRectCallout">
            <a:avLst>
              <a:gd name="adj1" fmla="val 39125"/>
              <a:gd name="adj2" fmla="val -72181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Nothing special here…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45037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A955E7-7E99-49E7-9B16-DC369334F1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3" t="959" r="844" b="1420"/>
          <a:stretch/>
        </p:blipFill>
        <p:spPr>
          <a:xfrm>
            <a:off x="2327095" y="541354"/>
            <a:ext cx="6153323" cy="4100050"/>
          </a:xfrm>
          <a:prstGeom prst="rect">
            <a:avLst/>
          </a:prstGeom>
        </p:spPr>
      </p:pic>
      <p:cxnSp>
        <p:nvCxnSpPr>
          <p:cNvPr id="21" name="Google Shape;7226;p66">
            <a:extLst>
              <a:ext uri="{FF2B5EF4-FFF2-40B4-BE49-F238E27FC236}">
                <a16:creationId xmlns:a16="http://schemas.microsoft.com/office/drawing/2014/main" id="{6686DF76-B0E2-4FD5-BAA3-09DE33FC8790}"/>
              </a:ext>
            </a:extLst>
          </p:cNvPr>
          <p:cNvCxnSpPr>
            <a:cxnSpLocks/>
          </p:cNvCxnSpPr>
          <p:nvPr/>
        </p:nvCxnSpPr>
        <p:spPr>
          <a:xfrm>
            <a:off x="2360411" y="341644"/>
            <a:ext cx="0" cy="4260501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5" name="Google Shape;7226;p66">
            <a:extLst>
              <a:ext uri="{FF2B5EF4-FFF2-40B4-BE49-F238E27FC236}">
                <a16:creationId xmlns:a16="http://schemas.microsoft.com/office/drawing/2014/main" id="{6EE96596-1B18-441C-89B7-3CEBCDAB504D}"/>
              </a:ext>
            </a:extLst>
          </p:cNvPr>
          <p:cNvCxnSpPr>
            <a:cxnSpLocks/>
          </p:cNvCxnSpPr>
          <p:nvPr/>
        </p:nvCxnSpPr>
        <p:spPr>
          <a:xfrm flipH="1">
            <a:off x="2360411" y="4602145"/>
            <a:ext cx="6420174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6" name="Google Shape;5814;p38">
            <a:extLst>
              <a:ext uri="{FF2B5EF4-FFF2-40B4-BE49-F238E27FC236}">
                <a16:creationId xmlns:a16="http://schemas.microsoft.com/office/drawing/2014/main" id="{BDD6623C-FF35-4C27-9D63-07E16272815B}"/>
              </a:ext>
            </a:extLst>
          </p:cNvPr>
          <p:cNvSpPr txBox="1">
            <a:spLocks/>
          </p:cNvSpPr>
          <p:nvPr/>
        </p:nvSpPr>
        <p:spPr>
          <a:xfrm>
            <a:off x="4336027" y="4599503"/>
            <a:ext cx="2735813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>
              <a:lnSpc>
                <a:spcPct val="150000"/>
              </a:lnSpc>
            </a:pPr>
            <a:r>
              <a:rPr lang="en-AU" sz="1600" dirty="0"/>
              <a:t>Learning</a:t>
            </a:r>
          </a:p>
        </p:txBody>
      </p:sp>
      <p:sp>
        <p:nvSpPr>
          <p:cNvPr id="27" name="Google Shape;5814;p38">
            <a:extLst>
              <a:ext uri="{FF2B5EF4-FFF2-40B4-BE49-F238E27FC236}">
                <a16:creationId xmlns:a16="http://schemas.microsoft.com/office/drawing/2014/main" id="{55EB9518-E9C8-4EF3-BBDE-891433EB8E7E}"/>
              </a:ext>
            </a:extLst>
          </p:cNvPr>
          <p:cNvSpPr txBox="1">
            <a:spLocks/>
          </p:cNvSpPr>
          <p:nvPr/>
        </p:nvSpPr>
        <p:spPr>
          <a:xfrm>
            <a:off x="673239" y="2285306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Re-learning</a:t>
            </a:r>
          </a:p>
        </p:txBody>
      </p:sp>
      <p:sp>
        <p:nvSpPr>
          <p:cNvPr id="28" name="Google Shape;5726;p34">
            <a:extLst>
              <a:ext uri="{FF2B5EF4-FFF2-40B4-BE49-F238E27FC236}">
                <a16:creationId xmlns:a16="http://schemas.microsoft.com/office/drawing/2014/main" id="{2FFFFB3B-DE9C-4E42-ACCD-FA1818BF9D2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290585" cy="1478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200" dirty="0">
                <a:solidFill>
                  <a:srgbClr val="FFFFFF"/>
                </a:solidFill>
              </a:rPr>
              <a:t>Correlation 6: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1C69D5E-6A96-40AA-834F-C435ECF1958F}"/>
              </a:ext>
            </a:extLst>
          </p:cNvPr>
          <p:cNvCxnSpPr/>
          <p:nvPr/>
        </p:nvCxnSpPr>
        <p:spPr>
          <a:xfrm flipV="1">
            <a:off x="3303639" y="1725561"/>
            <a:ext cx="4667864" cy="1578078"/>
          </a:xfrm>
          <a:prstGeom prst="line">
            <a:avLst/>
          </a:prstGeom>
          <a:ln w="38100">
            <a:solidFill>
              <a:srgbClr val="C9741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12D5AD37-91CA-42CE-81C2-C04A3B22D385}"/>
              </a:ext>
            </a:extLst>
          </p:cNvPr>
          <p:cNvSpPr/>
          <p:nvPr/>
        </p:nvSpPr>
        <p:spPr>
          <a:xfrm>
            <a:off x="173306" y="3929420"/>
            <a:ext cx="1877281" cy="996238"/>
          </a:xfrm>
          <a:prstGeom prst="wedgeRoundRectCallout">
            <a:avLst>
              <a:gd name="adj1" fmla="val 39125"/>
              <a:gd name="adj2" fmla="val -72181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Nothing special here…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996399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85" name="Google Shape;5585;p30"/>
          <p:cNvGrpSpPr/>
          <p:nvPr/>
        </p:nvGrpSpPr>
        <p:grpSpPr>
          <a:xfrm rot="-5400000">
            <a:off x="127492" y="373514"/>
            <a:ext cx="242781" cy="161857"/>
            <a:chOff x="2500050" y="3730175"/>
            <a:chExt cx="2619000" cy="1746025"/>
          </a:xfrm>
        </p:grpSpPr>
        <p:sp>
          <p:nvSpPr>
            <p:cNvPr id="5586" name="Google Shape;5586;p30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7" name="Google Shape;5587;p30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8" name="Google Shape;5588;p30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9" name="Google Shape;5589;p30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90" name="Google Shape;5590;p30"/>
          <p:cNvGrpSpPr/>
          <p:nvPr/>
        </p:nvGrpSpPr>
        <p:grpSpPr>
          <a:xfrm rot="5400000">
            <a:off x="8773727" y="373511"/>
            <a:ext cx="242781" cy="161857"/>
            <a:chOff x="2500050" y="3730175"/>
            <a:chExt cx="2619000" cy="1746025"/>
          </a:xfrm>
        </p:grpSpPr>
        <p:sp>
          <p:nvSpPr>
            <p:cNvPr id="5591" name="Google Shape;5591;p30"/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2" name="Google Shape;5592;p30"/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3" name="Google Shape;5593;p30"/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4" name="Google Shape;5594;p30"/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BAC4F5E-AD76-4DEC-8056-123FDCE1FCAC}"/>
              </a:ext>
            </a:extLst>
          </p:cNvPr>
          <p:cNvSpPr/>
          <p:nvPr/>
        </p:nvSpPr>
        <p:spPr>
          <a:xfrm>
            <a:off x="3323054" y="4567253"/>
            <a:ext cx="5661660" cy="22098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Google Shape;5814;p38">
            <a:extLst>
              <a:ext uri="{FF2B5EF4-FFF2-40B4-BE49-F238E27FC236}">
                <a16:creationId xmlns:a16="http://schemas.microsoft.com/office/drawing/2014/main" id="{CB6DD717-B895-4BD0-B9D7-CCE3C1B1B0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802" y="29312"/>
            <a:ext cx="8484381" cy="8502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Aft>
                <a:spcPts val="0"/>
              </a:spcAft>
              <a:buNone/>
            </a:pPr>
            <a:r>
              <a:rPr lang="en" sz="3600" dirty="0"/>
              <a:t>General Intelligence</a:t>
            </a:r>
            <a:endParaRPr sz="36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4BA100-200B-42DE-80D6-B98D0BEE11B0}"/>
              </a:ext>
            </a:extLst>
          </p:cNvPr>
          <p:cNvGrpSpPr/>
          <p:nvPr/>
        </p:nvGrpSpPr>
        <p:grpSpPr>
          <a:xfrm>
            <a:off x="174305" y="926808"/>
            <a:ext cx="7736072" cy="1342625"/>
            <a:chOff x="174305" y="926808"/>
            <a:chExt cx="7736072" cy="1342625"/>
          </a:xfrm>
        </p:grpSpPr>
        <p:pic>
          <p:nvPicPr>
            <p:cNvPr id="19" name="Picture 10" descr="Super Mario NFT - Pixel Art Magic | OpenSea">
              <a:extLst>
                <a:ext uri="{FF2B5EF4-FFF2-40B4-BE49-F238E27FC236}">
                  <a16:creationId xmlns:a16="http://schemas.microsoft.com/office/drawing/2014/main" id="{BADB8388-4107-4654-9C3B-AE769411DB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438" b="93438" l="9146" r="89329">
                          <a14:foregroundMark x1="20732" y1="63125" x2="19512" y2="74375"/>
                          <a14:foregroundMark x1="78049" y1="66250" x2="79573" y2="76875"/>
                          <a14:foregroundMark x1="82317" y1="77188" x2="82622" y2="62500"/>
                          <a14:foregroundMark x1="15244" y1="76875" x2="14329" y2="76563"/>
                          <a14:foregroundMark x1="34146" y1="8438" x2="56707" y2="9063"/>
                          <a14:foregroundMark x1="84146" y1="76250" x2="83841" y2="67813"/>
                          <a14:foregroundMark x1="16463" y1="91250" x2="31402" y2="86250"/>
                          <a14:foregroundMark x1="31402" y1="86250" x2="32927" y2="90313"/>
                          <a14:foregroundMark x1="64329" y1="85313" x2="77134" y2="93438"/>
                          <a14:foregroundMark x1="77134" y1="93438" x2="64634" y2="859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05" y="1505813"/>
              <a:ext cx="716862" cy="699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5E50D20-E07C-4F49-AD1C-9463E0F36E51}"/>
                </a:ext>
              </a:extLst>
            </p:cNvPr>
            <p:cNvGrpSpPr/>
            <p:nvPr/>
          </p:nvGrpSpPr>
          <p:grpSpPr>
            <a:xfrm>
              <a:off x="1175323" y="926808"/>
              <a:ext cx="1329409" cy="1205250"/>
              <a:chOff x="1993645" y="2103133"/>
              <a:chExt cx="1329409" cy="120525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7C31782-874B-49AF-AA17-A575A6C45069}"/>
                  </a:ext>
                </a:extLst>
              </p:cNvPr>
              <p:cNvSpPr/>
              <p:nvPr/>
            </p:nvSpPr>
            <p:spPr>
              <a:xfrm>
                <a:off x="2132739" y="3080489"/>
                <a:ext cx="177703" cy="219871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20" name="Google Shape;7226;p66">
                <a:extLst>
                  <a:ext uri="{FF2B5EF4-FFF2-40B4-BE49-F238E27FC236}">
                    <a16:creationId xmlns:a16="http://schemas.microsoft.com/office/drawing/2014/main" id="{7925565C-E010-4013-9090-C5F24A7D7C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3645" y="2103133"/>
                <a:ext cx="0" cy="120525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2791C8B-FD2A-48FB-B5CC-F4D957CA24EF}"/>
                  </a:ext>
                </a:extLst>
              </p:cNvPr>
              <p:cNvSpPr/>
              <p:nvPr/>
            </p:nvSpPr>
            <p:spPr>
              <a:xfrm>
                <a:off x="2449536" y="3125704"/>
                <a:ext cx="177703" cy="174657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73C03EC-FF99-496E-9969-C1B589AABBE0}"/>
                  </a:ext>
                </a:extLst>
              </p:cNvPr>
              <p:cNvSpPr/>
              <p:nvPr/>
            </p:nvSpPr>
            <p:spPr>
              <a:xfrm>
                <a:off x="2766332" y="3160875"/>
                <a:ext cx="177703" cy="136477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0C91B77-9A3D-4139-9532-44EB5E283C32}"/>
                  </a:ext>
                </a:extLst>
              </p:cNvPr>
              <p:cNvSpPr/>
              <p:nvPr/>
            </p:nvSpPr>
            <p:spPr>
              <a:xfrm>
                <a:off x="3083131" y="3040295"/>
                <a:ext cx="177703" cy="257056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23" name="Google Shape;7226;p66">
                <a:extLst>
                  <a:ext uri="{FF2B5EF4-FFF2-40B4-BE49-F238E27FC236}">
                    <a16:creationId xmlns:a16="http://schemas.microsoft.com/office/drawing/2014/main" id="{22CFCF28-8775-491E-9456-C9AD765078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93645" y="3308383"/>
                <a:ext cx="1329409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72F87CD-970A-4D77-A3CD-096739090852}"/>
                </a:ext>
              </a:extLst>
            </p:cNvPr>
            <p:cNvGrpSpPr/>
            <p:nvPr/>
          </p:nvGrpSpPr>
          <p:grpSpPr>
            <a:xfrm>
              <a:off x="6580968" y="928150"/>
              <a:ext cx="1329409" cy="1205250"/>
              <a:chOff x="1993645" y="2103133"/>
              <a:chExt cx="1329409" cy="1205250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6FEEF18-672A-447A-BEFC-C579DDC7234A}"/>
                  </a:ext>
                </a:extLst>
              </p:cNvPr>
              <p:cNvSpPr/>
              <p:nvPr/>
            </p:nvSpPr>
            <p:spPr>
              <a:xfrm>
                <a:off x="2132739" y="2139631"/>
                <a:ext cx="177703" cy="1160730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36" name="Google Shape;7226;p66">
                <a:extLst>
                  <a:ext uri="{FF2B5EF4-FFF2-40B4-BE49-F238E27FC236}">
                    <a16:creationId xmlns:a16="http://schemas.microsoft.com/office/drawing/2014/main" id="{E79D7EA1-1CE3-4DD2-89C9-1B21949204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3645" y="2103133"/>
                <a:ext cx="0" cy="120525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F33780E8-3E04-49ED-B789-414E3DA91FB3}"/>
                  </a:ext>
                </a:extLst>
              </p:cNvPr>
              <p:cNvSpPr/>
              <p:nvPr/>
            </p:nvSpPr>
            <p:spPr>
              <a:xfrm>
                <a:off x="2449536" y="2265240"/>
                <a:ext cx="177703" cy="1035122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6831147-EDA6-4A92-9FCD-02BBB49DC970}"/>
                  </a:ext>
                </a:extLst>
              </p:cNvPr>
              <p:cNvSpPr/>
              <p:nvPr/>
            </p:nvSpPr>
            <p:spPr>
              <a:xfrm>
                <a:off x="2766332" y="2174794"/>
                <a:ext cx="177703" cy="1122558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DBEE201-8041-4294-A32A-16722456B2CE}"/>
                  </a:ext>
                </a:extLst>
              </p:cNvPr>
              <p:cNvSpPr/>
              <p:nvPr/>
            </p:nvSpPr>
            <p:spPr>
              <a:xfrm>
                <a:off x="3083131" y="2136624"/>
                <a:ext cx="177703" cy="1160728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40" name="Google Shape;7226;p66">
                <a:extLst>
                  <a:ext uri="{FF2B5EF4-FFF2-40B4-BE49-F238E27FC236}">
                    <a16:creationId xmlns:a16="http://schemas.microsoft.com/office/drawing/2014/main" id="{A17A2DA4-BEA8-47BF-9DD0-039D8DEEAD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93645" y="3308383"/>
                <a:ext cx="1329409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F7B51E2-F693-4645-80CE-A47BDF2C25EF}"/>
                </a:ext>
              </a:extLst>
            </p:cNvPr>
            <p:cNvGrpSpPr/>
            <p:nvPr/>
          </p:nvGrpSpPr>
          <p:grpSpPr>
            <a:xfrm>
              <a:off x="3871945" y="926808"/>
              <a:ext cx="1329409" cy="1205250"/>
              <a:chOff x="1993645" y="2103133"/>
              <a:chExt cx="1329409" cy="1205250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74DD7A3-916E-45B3-B59B-7EDA0EF618A8}"/>
                  </a:ext>
                </a:extLst>
              </p:cNvPr>
              <p:cNvSpPr/>
              <p:nvPr/>
            </p:nvSpPr>
            <p:spPr>
              <a:xfrm>
                <a:off x="2132739" y="2844357"/>
                <a:ext cx="177703" cy="456004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43" name="Google Shape;7226;p66">
                <a:extLst>
                  <a:ext uri="{FF2B5EF4-FFF2-40B4-BE49-F238E27FC236}">
                    <a16:creationId xmlns:a16="http://schemas.microsoft.com/office/drawing/2014/main" id="{B6279B7D-1559-4E3E-B7A5-83A20A9076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3645" y="2103133"/>
                <a:ext cx="0" cy="120525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D2D07AF-C7C5-44F4-8B09-CE4D21BDAAC9}"/>
                  </a:ext>
                </a:extLst>
              </p:cNvPr>
              <p:cNvSpPr/>
              <p:nvPr/>
            </p:nvSpPr>
            <p:spPr>
              <a:xfrm>
                <a:off x="2449536" y="2682138"/>
                <a:ext cx="177703" cy="618223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D85767A-B349-4F73-93F1-9DFAEA04295E}"/>
                  </a:ext>
                </a:extLst>
              </p:cNvPr>
              <p:cNvSpPr/>
              <p:nvPr/>
            </p:nvSpPr>
            <p:spPr>
              <a:xfrm>
                <a:off x="2766332" y="2844357"/>
                <a:ext cx="177703" cy="452996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E8EAD85-FAC0-4429-9067-C8FAC65D1948}"/>
                  </a:ext>
                </a:extLst>
              </p:cNvPr>
              <p:cNvSpPr/>
              <p:nvPr/>
            </p:nvSpPr>
            <p:spPr>
              <a:xfrm>
                <a:off x="3083131" y="2588824"/>
                <a:ext cx="177703" cy="708527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47" name="Google Shape;7226;p66">
                <a:extLst>
                  <a:ext uri="{FF2B5EF4-FFF2-40B4-BE49-F238E27FC236}">
                    <a16:creationId xmlns:a16="http://schemas.microsoft.com/office/drawing/2014/main" id="{F03CDE42-6B89-4E2C-8D67-4A97C7507B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93645" y="3308383"/>
                <a:ext cx="1329409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pic>
          <p:nvPicPr>
            <p:cNvPr id="48" name="Picture 2" descr="Transparent Super Mario Maker Png - Princess Peach Pixel Grid, Png Download  - kindpng">
              <a:extLst>
                <a:ext uri="{FF2B5EF4-FFF2-40B4-BE49-F238E27FC236}">
                  <a16:creationId xmlns:a16="http://schemas.microsoft.com/office/drawing/2014/main" id="{3CBA3B6D-61E0-45BB-B777-F425612CED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326" y="1412499"/>
              <a:ext cx="599060" cy="8569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6" descr="toad | Pixel Art Maker">
              <a:extLst>
                <a:ext uri="{FF2B5EF4-FFF2-40B4-BE49-F238E27FC236}">
                  <a16:creationId xmlns:a16="http://schemas.microsoft.com/office/drawing/2014/main" id="{A0C22AC7-BD6C-4205-923E-B3CD312F59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3" t="11241" r="14126" b="16905"/>
            <a:stretch/>
          </p:blipFill>
          <p:spPr bwMode="auto">
            <a:xfrm>
              <a:off x="5630576" y="1302025"/>
              <a:ext cx="708831" cy="967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0" name="Google Shape;5814;p38">
            <a:extLst>
              <a:ext uri="{FF2B5EF4-FFF2-40B4-BE49-F238E27FC236}">
                <a16:creationId xmlns:a16="http://schemas.microsoft.com/office/drawing/2014/main" id="{A5B1F593-7501-4C0A-8E00-808ECCF52921}"/>
              </a:ext>
            </a:extLst>
          </p:cNvPr>
          <p:cNvSpPr txBox="1">
            <a:spLocks/>
          </p:cNvSpPr>
          <p:nvPr/>
        </p:nvSpPr>
        <p:spPr>
          <a:xfrm>
            <a:off x="-114304" y="2290759"/>
            <a:ext cx="9108649" cy="850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Orbitron ExtraBold"/>
              <a:buNone/>
              <a:defRPr sz="21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rbitron ExtraBold"/>
              <a:buNone/>
              <a:defRPr sz="28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>
              <a:lnSpc>
                <a:spcPct val="150000"/>
              </a:lnSpc>
            </a:pPr>
            <a:r>
              <a:rPr lang="en-AU" sz="3600" dirty="0"/>
              <a:t>~ OR ~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A8F2B5-29E1-4325-8487-C0588C9D6FE7}"/>
              </a:ext>
            </a:extLst>
          </p:cNvPr>
          <p:cNvGrpSpPr/>
          <p:nvPr/>
        </p:nvGrpSpPr>
        <p:grpSpPr>
          <a:xfrm>
            <a:off x="209655" y="3390582"/>
            <a:ext cx="7736072" cy="1342625"/>
            <a:chOff x="209655" y="3390582"/>
            <a:chExt cx="7736072" cy="1342625"/>
          </a:xfrm>
        </p:grpSpPr>
        <p:pic>
          <p:nvPicPr>
            <p:cNvPr id="51" name="Picture 10" descr="Super Mario NFT - Pixel Art Magic | OpenSea">
              <a:extLst>
                <a:ext uri="{FF2B5EF4-FFF2-40B4-BE49-F238E27FC236}">
                  <a16:creationId xmlns:a16="http://schemas.microsoft.com/office/drawing/2014/main" id="{832E47A2-266F-401C-8698-193AB45E80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438" b="93438" l="9146" r="89329">
                          <a14:foregroundMark x1="20732" y1="63125" x2="19512" y2="74375"/>
                          <a14:foregroundMark x1="78049" y1="66250" x2="79573" y2="76875"/>
                          <a14:foregroundMark x1="82317" y1="77188" x2="82622" y2="62500"/>
                          <a14:foregroundMark x1="15244" y1="76875" x2="14329" y2="76563"/>
                          <a14:foregroundMark x1="34146" y1="8438" x2="56707" y2="9063"/>
                          <a14:foregroundMark x1="84146" y1="76250" x2="83841" y2="67813"/>
                          <a14:foregroundMark x1="16463" y1="91250" x2="31402" y2="86250"/>
                          <a14:foregroundMark x1="31402" y1="86250" x2="32927" y2="90313"/>
                          <a14:foregroundMark x1="64329" y1="85313" x2="77134" y2="93438"/>
                          <a14:foregroundMark x1="77134" y1="93438" x2="64634" y2="859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655" y="3969587"/>
              <a:ext cx="716862" cy="699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97B0B3D-391E-4725-9257-89A3C298F79D}"/>
                </a:ext>
              </a:extLst>
            </p:cNvPr>
            <p:cNvGrpSpPr/>
            <p:nvPr/>
          </p:nvGrpSpPr>
          <p:grpSpPr>
            <a:xfrm>
              <a:off x="1210673" y="3390582"/>
              <a:ext cx="1329409" cy="1205250"/>
              <a:chOff x="1993645" y="2103133"/>
              <a:chExt cx="1329409" cy="1205250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83B5523-1F77-415A-9E20-FE4031EFBC08}"/>
                  </a:ext>
                </a:extLst>
              </p:cNvPr>
              <p:cNvSpPr/>
              <p:nvPr/>
            </p:nvSpPr>
            <p:spPr>
              <a:xfrm>
                <a:off x="2132739" y="2350325"/>
                <a:ext cx="177703" cy="950035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54" name="Google Shape;7226;p66">
                <a:extLst>
                  <a:ext uri="{FF2B5EF4-FFF2-40B4-BE49-F238E27FC236}">
                    <a16:creationId xmlns:a16="http://schemas.microsoft.com/office/drawing/2014/main" id="{9C4196E3-D142-4B17-9C1C-5205C4F4EA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3645" y="2103133"/>
                <a:ext cx="0" cy="120525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BE15BDA9-9CA8-4B25-8529-A77611F947E9}"/>
                  </a:ext>
                </a:extLst>
              </p:cNvPr>
              <p:cNvSpPr/>
              <p:nvPr/>
            </p:nvSpPr>
            <p:spPr>
              <a:xfrm>
                <a:off x="2449536" y="2935342"/>
                <a:ext cx="177703" cy="365020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D0B74B5-AA6D-44CC-9433-1A93E58B8D58}"/>
                  </a:ext>
                </a:extLst>
              </p:cNvPr>
              <p:cNvSpPr/>
              <p:nvPr/>
            </p:nvSpPr>
            <p:spPr>
              <a:xfrm>
                <a:off x="2766332" y="3162961"/>
                <a:ext cx="177703" cy="134391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8000306D-B3DB-422A-AF96-81F819896E0B}"/>
                  </a:ext>
                </a:extLst>
              </p:cNvPr>
              <p:cNvSpPr/>
              <p:nvPr/>
            </p:nvSpPr>
            <p:spPr>
              <a:xfrm>
                <a:off x="3083131" y="3162959"/>
                <a:ext cx="177703" cy="134392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65" name="Google Shape;7226;p66">
                <a:extLst>
                  <a:ext uri="{FF2B5EF4-FFF2-40B4-BE49-F238E27FC236}">
                    <a16:creationId xmlns:a16="http://schemas.microsoft.com/office/drawing/2014/main" id="{8ADE1265-23BF-4DCD-AD4C-5DE2308184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93645" y="3308383"/>
                <a:ext cx="1329409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75219F60-D98C-4CED-9CB1-C46944CE6BA3}"/>
                </a:ext>
              </a:extLst>
            </p:cNvPr>
            <p:cNvGrpSpPr/>
            <p:nvPr/>
          </p:nvGrpSpPr>
          <p:grpSpPr>
            <a:xfrm>
              <a:off x="6616318" y="3391924"/>
              <a:ext cx="1329409" cy="1205250"/>
              <a:chOff x="1993645" y="2103133"/>
              <a:chExt cx="1329409" cy="1205250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BC734A5E-A894-4FFD-AE02-4981ECF1B6C8}"/>
                  </a:ext>
                </a:extLst>
              </p:cNvPr>
              <p:cNvSpPr/>
              <p:nvPr/>
            </p:nvSpPr>
            <p:spPr>
              <a:xfrm>
                <a:off x="2132739" y="3195903"/>
                <a:ext cx="177703" cy="104457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68" name="Google Shape;7226;p66">
                <a:extLst>
                  <a:ext uri="{FF2B5EF4-FFF2-40B4-BE49-F238E27FC236}">
                    <a16:creationId xmlns:a16="http://schemas.microsoft.com/office/drawing/2014/main" id="{ED2428CE-E6CB-46C8-84F2-69A6BF214D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3645" y="2103133"/>
                <a:ext cx="0" cy="120525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D61F46C4-48ED-41CE-AA42-2058ACB9E970}"/>
                  </a:ext>
                </a:extLst>
              </p:cNvPr>
              <p:cNvSpPr/>
              <p:nvPr/>
            </p:nvSpPr>
            <p:spPr>
              <a:xfrm>
                <a:off x="2449536" y="3079380"/>
                <a:ext cx="177703" cy="220981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AF2BC69-7770-4E62-BE36-D744114DAF5F}"/>
                  </a:ext>
                </a:extLst>
              </p:cNvPr>
              <p:cNvSpPr/>
              <p:nvPr/>
            </p:nvSpPr>
            <p:spPr>
              <a:xfrm>
                <a:off x="2766332" y="3117324"/>
                <a:ext cx="177703" cy="180027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EFDFAF7-8245-46E6-B775-CC6670B92E89}"/>
                  </a:ext>
                </a:extLst>
              </p:cNvPr>
              <p:cNvSpPr/>
              <p:nvPr/>
            </p:nvSpPr>
            <p:spPr>
              <a:xfrm>
                <a:off x="3083131" y="2174794"/>
                <a:ext cx="177703" cy="1122558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72" name="Google Shape;7226;p66">
                <a:extLst>
                  <a:ext uri="{FF2B5EF4-FFF2-40B4-BE49-F238E27FC236}">
                    <a16:creationId xmlns:a16="http://schemas.microsoft.com/office/drawing/2014/main" id="{673648C2-7BED-4E01-A401-593D6C6143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93645" y="3308383"/>
                <a:ext cx="1329409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E0EF0832-062A-40F7-A03B-CA619DA43BC6}"/>
                </a:ext>
              </a:extLst>
            </p:cNvPr>
            <p:cNvGrpSpPr/>
            <p:nvPr/>
          </p:nvGrpSpPr>
          <p:grpSpPr>
            <a:xfrm>
              <a:off x="3907295" y="3390582"/>
              <a:ext cx="1329409" cy="1205250"/>
              <a:chOff x="1993645" y="2103133"/>
              <a:chExt cx="1329409" cy="1205250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8A54BF26-A64A-42BC-AE44-DDA6E2CE859A}"/>
                  </a:ext>
                </a:extLst>
              </p:cNvPr>
              <p:cNvSpPr/>
              <p:nvPr/>
            </p:nvSpPr>
            <p:spPr>
              <a:xfrm>
                <a:off x="2132739" y="3013447"/>
                <a:ext cx="177703" cy="286913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75" name="Google Shape;7226;p66">
                <a:extLst>
                  <a:ext uri="{FF2B5EF4-FFF2-40B4-BE49-F238E27FC236}">
                    <a16:creationId xmlns:a16="http://schemas.microsoft.com/office/drawing/2014/main" id="{867309AB-E368-4662-A1EC-1BDDA773F9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3645" y="2103133"/>
                <a:ext cx="0" cy="120525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2FF732D-ECF8-4B98-9E4A-3C991FCE3553}"/>
                  </a:ext>
                </a:extLst>
              </p:cNvPr>
              <p:cNvSpPr/>
              <p:nvPr/>
            </p:nvSpPr>
            <p:spPr>
              <a:xfrm>
                <a:off x="2449536" y="2176136"/>
                <a:ext cx="177703" cy="1124225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FE594C43-1D33-4946-9051-97AEB7C91D46}"/>
                  </a:ext>
                </a:extLst>
              </p:cNvPr>
              <p:cNvSpPr/>
              <p:nvPr/>
            </p:nvSpPr>
            <p:spPr>
              <a:xfrm>
                <a:off x="2766332" y="3162959"/>
                <a:ext cx="177703" cy="134394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407F014-8307-47F8-8325-A2261BD25D6D}"/>
                  </a:ext>
                </a:extLst>
              </p:cNvPr>
              <p:cNvSpPr/>
              <p:nvPr/>
            </p:nvSpPr>
            <p:spPr>
              <a:xfrm>
                <a:off x="3083131" y="2906336"/>
                <a:ext cx="177703" cy="391015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79" name="Google Shape;7226;p66">
                <a:extLst>
                  <a:ext uri="{FF2B5EF4-FFF2-40B4-BE49-F238E27FC236}">
                    <a16:creationId xmlns:a16="http://schemas.microsoft.com/office/drawing/2014/main" id="{F6E139D0-3FB7-4040-A286-FEC4C5FBA6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93645" y="3308383"/>
                <a:ext cx="1329409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pic>
          <p:nvPicPr>
            <p:cNvPr id="80" name="Picture 2" descr="Transparent Super Mario Maker Png - Princess Peach Pixel Grid, Png Download  - kindpng">
              <a:extLst>
                <a:ext uri="{FF2B5EF4-FFF2-40B4-BE49-F238E27FC236}">
                  <a16:creationId xmlns:a16="http://schemas.microsoft.com/office/drawing/2014/main" id="{A6CFF4B2-F5B2-4351-BF33-A9F3F27EDC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6676" y="3876273"/>
              <a:ext cx="599060" cy="8569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6" descr="toad | Pixel Art Maker">
              <a:extLst>
                <a:ext uri="{FF2B5EF4-FFF2-40B4-BE49-F238E27FC236}">
                  <a16:creationId xmlns:a16="http://schemas.microsoft.com/office/drawing/2014/main" id="{09636192-EBDA-40E3-A1B7-6F1E41D6F1B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3" t="11241" r="14126" b="16905"/>
            <a:stretch/>
          </p:blipFill>
          <p:spPr bwMode="auto">
            <a:xfrm>
              <a:off x="5665926" y="3765799"/>
              <a:ext cx="708831" cy="967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BEF0D3B-B92B-4AF7-84BB-D4785869E49B}"/>
              </a:ext>
            </a:extLst>
          </p:cNvPr>
          <p:cNvGrpSpPr/>
          <p:nvPr/>
        </p:nvGrpSpPr>
        <p:grpSpPr>
          <a:xfrm>
            <a:off x="178353" y="1944341"/>
            <a:ext cx="7736072" cy="1342625"/>
            <a:chOff x="174305" y="926808"/>
            <a:chExt cx="7736072" cy="1342625"/>
          </a:xfrm>
        </p:grpSpPr>
        <p:pic>
          <p:nvPicPr>
            <p:cNvPr id="83" name="Picture 10" descr="Super Mario NFT - Pixel Art Magic | OpenSea">
              <a:extLst>
                <a:ext uri="{FF2B5EF4-FFF2-40B4-BE49-F238E27FC236}">
                  <a16:creationId xmlns:a16="http://schemas.microsoft.com/office/drawing/2014/main" id="{ECFBB2BA-ED74-41C6-95AB-FB82A3D4DE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438" b="93438" l="9146" r="89329">
                          <a14:foregroundMark x1="20732" y1="63125" x2="19512" y2="74375"/>
                          <a14:foregroundMark x1="78049" y1="66250" x2="79573" y2="76875"/>
                          <a14:foregroundMark x1="82317" y1="77188" x2="82622" y2="62500"/>
                          <a14:foregroundMark x1="15244" y1="76875" x2="14329" y2="76563"/>
                          <a14:foregroundMark x1="34146" y1="8438" x2="56707" y2="9063"/>
                          <a14:foregroundMark x1="84146" y1="76250" x2="83841" y2="67813"/>
                          <a14:foregroundMark x1="16463" y1="91250" x2="31402" y2="86250"/>
                          <a14:foregroundMark x1="31402" y1="86250" x2="32927" y2="90313"/>
                          <a14:foregroundMark x1="64329" y1="85313" x2="77134" y2="93438"/>
                          <a14:foregroundMark x1="77134" y1="93438" x2="64634" y2="859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05" y="1505813"/>
              <a:ext cx="716862" cy="699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D41184E0-2295-47FC-A3F7-1056DD47CF7A}"/>
                </a:ext>
              </a:extLst>
            </p:cNvPr>
            <p:cNvGrpSpPr/>
            <p:nvPr/>
          </p:nvGrpSpPr>
          <p:grpSpPr>
            <a:xfrm>
              <a:off x="1175323" y="926808"/>
              <a:ext cx="1329409" cy="1205250"/>
              <a:chOff x="1993645" y="2103133"/>
              <a:chExt cx="1329409" cy="1205250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EAE363B7-AA83-4E92-973F-7CCF0D1E8BF9}"/>
                  </a:ext>
                </a:extLst>
              </p:cNvPr>
              <p:cNvSpPr/>
              <p:nvPr/>
            </p:nvSpPr>
            <p:spPr>
              <a:xfrm>
                <a:off x="2132739" y="2588825"/>
                <a:ext cx="177703" cy="711536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02" name="Google Shape;7226;p66">
                <a:extLst>
                  <a:ext uri="{FF2B5EF4-FFF2-40B4-BE49-F238E27FC236}">
                    <a16:creationId xmlns:a16="http://schemas.microsoft.com/office/drawing/2014/main" id="{6CCB0C43-B78C-456D-83DA-09931B6303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3645" y="2103133"/>
                <a:ext cx="0" cy="120525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506F80B-8F30-4263-94BB-E143C30C6495}"/>
                  </a:ext>
                </a:extLst>
              </p:cNvPr>
              <p:cNvSpPr/>
              <p:nvPr/>
            </p:nvSpPr>
            <p:spPr>
              <a:xfrm>
                <a:off x="2449536" y="3002754"/>
                <a:ext cx="177703" cy="297608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B7F6E361-D3E2-45F3-AACF-8C0685448239}"/>
                  </a:ext>
                </a:extLst>
              </p:cNvPr>
              <p:cNvSpPr/>
              <p:nvPr/>
            </p:nvSpPr>
            <p:spPr>
              <a:xfrm>
                <a:off x="2766332" y="2339455"/>
                <a:ext cx="177703" cy="957897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DF08ED03-A29A-47B1-9E60-3E583AC87E61}"/>
                  </a:ext>
                </a:extLst>
              </p:cNvPr>
              <p:cNvSpPr/>
              <p:nvPr/>
            </p:nvSpPr>
            <p:spPr>
              <a:xfrm>
                <a:off x="3083131" y="2774446"/>
                <a:ext cx="177703" cy="522905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06" name="Google Shape;7226;p66">
                <a:extLst>
                  <a:ext uri="{FF2B5EF4-FFF2-40B4-BE49-F238E27FC236}">
                    <a16:creationId xmlns:a16="http://schemas.microsoft.com/office/drawing/2014/main" id="{66D88603-1882-49DD-8FE9-595991E4B1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93645" y="3308383"/>
                <a:ext cx="1329409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C9AAF088-CBBF-4864-800F-CBBBA8C6524D}"/>
                </a:ext>
              </a:extLst>
            </p:cNvPr>
            <p:cNvGrpSpPr/>
            <p:nvPr/>
          </p:nvGrpSpPr>
          <p:grpSpPr>
            <a:xfrm>
              <a:off x="6580968" y="928150"/>
              <a:ext cx="1329409" cy="1205250"/>
              <a:chOff x="1993645" y="2103133"/>
              <a:chExt cx="1329409" cy="1205250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747D6290-2435-414E-AF91-940F0EB3A5E0}"/>
                  </a:ext>
                </a:extLst>
              </p:cNvPr>
              <p:cNvSpPr/>
              <p:nvPr/>
            </p:nvSpPr>
            <p:spPr>
              <a:xfrm>
                <a:off x="2132739" y="2477009"/>
                <a:ext cx="177703" cy="823352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96" name="Google Shape;7226;p66">
                <a:extLst>
                  <a:ext uri="{FF2B5EF4-FFF2-40B4-BE49-F238E27FC236}">
                    <a16:creationId xmlns:a16="http://schemas.microsoft.com/office/drawing/2014/main" id="{D146F151-E017-44AE-9F76-45F78F8E96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3645" y="2103133"/>
                <a:ext cx="0" cy="120525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EB75AD74-BE65-4003-BDA7-4656A507EB47}"/>
                  </a:ext>
                </a:extLst>
              </p:cNvPr>
              <p:cNvSpPr/>
              <p:nvPr/>
            </p:nvSpPr>
            <p:spPr>
              <a:xfrm>
                <a:off x="2449536" y="2840330"/>
                <a:ext cx="177703" cy="460032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CFD87E83-285B-40FC-AA12-2EE4A2385C4A}"/>
                  </a:ext>
                </a:extLst>
              </p:cNvPr>
              <p:cNvSpPr/>
              <p:nvPr/>
            </p:nvSpPr>
            <p:spPr>
              <a:xfrm>
                <a:off x="2766332" y="3067392"/>
                <a:ext cx="177703" cy="229959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B57B751-6675-46B1-9289-337D4B6FA503}"/>
                  </a:ext>
                </a:extLst>
              </p:cNvPr>
              <p:cNvSpPr/>
              <p:nvPr/>
            </p:nvSpPr>
            <p:spPr>
              <a:xfrm>
                <a:off x="3083131" y="2882962"/>
                <a:ext cx="177703" cy="414389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00" name="Google Shape;7226;p66">
                <a:extLst>
                  <a:ext uri="{FF2B5EF4-FFF2-40B4-BE49-F238E27FC236}">
                    <a16:creationId xmlns:a16="http://schemas.microsoft.com/office/drawing/2014/main" id="{C354DF6C-3967-4C16-9676-F95572C281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93645" y="3308383"/>
                <a:ext cx="1329409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0E8D4415-D446-48F5-B4E3-603B81FD45ED}"/>
                </a:ext>
              </a:extLst>
            </p:cNvPr>
            <p:cNvGrpSpPr/>
            <p:nvPr/>
          </p:nvGrpSpPr>
          <p:grpSpPr>
            <a:xfrm>
              <a:off x="3871945" y="926808"/>
              <a:ext cx="1329409" cy="1205250"/>
              <a:chOff x="1993645" y="2103133"/>
              <a:chExt cx="1329409" cy="1205250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DCEBEAE0-B9E1-4577-AF7F-60D32C27E4BA}"/>
                  </a:ext>
                </a:extLst>
              </p:cNvPr>
              <p:cNvSpPr/>
              <p:nvPr/>
            </p:nvSpPr>
            <p:spPr>
              <a:xfrm>
                <a:off x="2132739" y="3002753"/>
                <a:ext cx="177703" cy="297607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90" name="Google Shape;7226;p66">
                <a:extLst>
                  <a:ext uri="{FF2B5EF4-FFF2-40B4-BE49-F238E27FC236}">
                    <a16:creationId xmlns:a16="http://schemas.microsoft.com/office/drawing/2014/main" id="{86AE69DB-E368-44AC-B54B-443961316A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3645" y="2103133"/>
                <a:ext cx="0" cy="120525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73476AD-EF27-4A1E-BC80-0EB2B07C3AC1}"/>
                  </a:ext>
                </a:extLst>
              </p:cNvPr>
              <p:cNvSpPr/>
              <p:nvPr/>
            </p:nvSpPr>
            <p:spPr>
              <a:xfrm>
                <a:off x="2449536" y="2478350"/>
                <a:ext cx="177703" cy="822012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78B96BC4-0E53-437B-9C58-25CFB485CC31}"/>
                  </a:ext>
                </a:extLst>
              </p:cNvPr>
              <p:cNvSpPr/>
              <p:nvPr/>
            </p:nvSpPr>
            <p:spPr>
              <a:xfrm>
                <a:off x="2766332" y="2240510"/>
                <a:ext cx="177703" cy="1056844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7A04D041-B194-402B-B281-E0B7D77CABD0}"/>
                  </a:ext>
                </a:extLst>
              </p:cNvPr>
              <p:cNvSpPr/>
              <p:nvPr/>
            </p:nvSpPr>
            <p:spPr>
              <a:xfrm>
                <a:off x="3083131" y="2682138"/>
                <a:ext cx="177703" cy="615213"/>
              </a:xfrm>
              <a:prstGeom prst="rect">
                <a:avLst/>
              </a:prstGeom>
              <a:solidFill>
                <a:srgbClr val="FFE79B"/>
              </a:solidFill>
              <a:ln w="41275">
                <a:solidFill>
                  <a:srgbClr val="CA741B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94" name="Google Shape;7226;p66">
                <a:extLst>
                  <a:ext uri="{FF2B5EF4-FFF2-40B4-BE49-F238E27FC236}">
                    <a16:creationId xmlns:a16="http://schemas.microsoft.com/office/drawing/2014/main" id="{C60B6758-2ECE-46CD-9A7F-CA5DB1F220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93645" y="3308383"/>
                <a:ext cx="1329409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pic>
          <p:nvPicPr>
            <p:cNvPr id="87" name="Picture 2" descr="Transparent Super Mario Maker Png - Princess Peach Pixel Grid, Png Download  - kindpng">
              <a:extLst>
                <a:ext uri="{FF2B5EF4-FFF2-40B4-BE49-F238E27FC236}">
                  <a16:creationId xmlns:a16="http://schemas.microsoft.com/office/drawing/2014/main" id="{5FF5EB0C-CA60-4112-9B04-D9ED30315C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326" y="1412499"/>
              <a:ext cx="599060" cy="8569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6" descr="toad | Pixel Art Maker">
              <a:extLst>
                <a:ext uri="{FF2B5EF4-FFF2-40B4-BE49-F238E27FC236}">
                  <a16:creationId xmlns:a16="http://schemas.microsoft.com/office/drawing/2014/main" id="{FE7065FE-6E79-48A3-8379-18D4D92DA9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3" t="11241" r="14126" b="16905"/>
            <a:stretch/>
          </p:blipFill>
          <p:spPr bwMode="auto">
            <a:xfrm>
              <a:off x="5630576" y="1302025"/>
              <a:ext cx="708831" cy="967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7" name="Google Shape;5726;p34">
            <a:extLst>
              <a:ext uri="{FF2B5EF4-FFF2-40B4-BE49-F238E27FC236}">
                <a16:creationId xmlns:a16="http://schemas.microsoft.com/office/drawing/2014/main" id="{7B470E22-4533-4786-BD16-4E1E4B2073F1}"/>
              </a:ext>
            </a:extLst>
          </p:cNvPr>
          <p:cNvSpPr txBox="1">
            <a:spLocks/>
          </p:cNvSpPr>
          <p:nvPr/>
        </p:nvSpPr>
        <p:spPr>
          <a:xfrm>
            <a:off x="208416" y="3860062"/>
            <a:ext cx="8850033" cy="724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600" dirty="0">
                <a:solidFill>
                  <a:srgbClr val="FFFFFF"/>
                </a:solidFill>
              </a:rPr>
              <a:t>Overall weak evidence for general intelligence</a:t>
            </a:r>
          </a:p>
          <a:p>
            <a:pPr marL="0" indent="0">
              <a:spcAft>
                <a:spcPts val="1600"/>
              </a:spcAft>
              <a:buClr>
                <a:srgbClr val="FFFFFF"/>
              </a:buClr>
              <a:buSzPts val="1600"/>
            </a:pPr>
            <a:endParaRPr lang="en-AU" sz="1600" dirty="0">
              <a:solidFill>
                <a:srgbClr val="FFFFFF"/>
              </a:solidFill>
            </a:endParaRPr>
          </a:p>
          <a:p>
            <a:pPr marL="0" indent="0">
              <a:spcAft>
                <a:spcPts val="1600"/>
              </a:spcAft>
              <a:buClr>
                <a:srgbClr val="FFFFFF"/>
              </a:buClr>
              <a:buSzPts val="1600"/>
            </a:pPr>
            <a:endParaRPr lang="en-AU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37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0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5814;p38">
            <a:extLst>
              <a:ext uri="{FF2B5EF4-FFF2-40B4-BE49-F238E27FC236}">
                <a16:creationId xmlns:a16="http://schemas.microsoft.com/office/drawing/2014/main" id="{2CC2ABCC-BF7C-4CFB-A038-62D0DAEEFE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802" y="29312"/>
            <a:ext cx="8484381" cy="8502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Aft>
                <a:spcPts val="0"/>
              </a:spcAft>
              <a:buNone/>
            </a:pPr>
            <a:r>
              <a:rPr lang="en-AU" sz="3600" dirty="0"/>
              <a:t>Paternity</a:t>
            </a:r>
            <a:endParaRPr sz="3600" dirty="0"/>
          </a:p>
        </p:txBody>
      </p:sp>
      <p:pic>
        <p:nvPicPr>
          <p:cNvPr id="3090" name="Picture 18" descr="Summer Time Swimming Sticker by University of Florida">
            <a:extLst>
              <a:ext uri="{FF2B5EF4-FFF2-40B4-BE49-F238E27FC236}">
                <a16:creationId xmlns:a16="http://schemas.microsoft.com/office/drawing/2014/main" id="{53A69C6D-35D4-4E0B-A8A4-AFE722CDA43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753" y="879568"/>
            <a:ext cx="4681333" cy="28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158A521-A18E-4A3C-BEDC-538136B8E40B}"/>
              </a:ext>
            </a:extLst>
          </p:cNvPr>
          <p:cNvGrpSpPr/>
          <p:nvPr/>
        </p:nvGrpSpPr>
        <p:grpSpPr>
          <a:xfrm>
            <a:off x="44092" y="692022"/>
            <a:ext cx="1596177" cy="3832896"/>
            <a:chOff x="44092" y="692022"/>
            <a:chExt cx="1596177" cy="383289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CD76157-6C1D-413B-B9E7-3C310F44813E}"/>
                </a:ext>
              </a:extLst>
            </p:cNvPr>
            <p:cNvGrpSpPr/>
            <p:nvPr/>
          </p:nvGrpSpPr>
          <p:grpSpPr>
            <a:xfrm>
              <a:off x="159026" y="692022"/>
              <a:ext cx="1481243" cy="993620"/>
              <a:chOff x="159026" y="692022"/>
              <a:chExt cx="1481243" cy="993620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A8C48C44-B8C1-4676-B0FC-09C149409C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985" b="90162" l="9961" r="89941">
                            <a14:foregroundMark x1="44043" y1="85756" x2="67090" y2="72540"/>
                            <a14:foregroundMark x1="42871" y1="83700" x2="44336" y2="90162"/>
                            <a14:foregroundMark x1="37402" y1="40675" x2="40039" y2="49780"/>
                            <a14:foregroundMark x1="40039" y1="49780" x2="41602" y2="40969"/>
                            <a14:foregroundMark x1="15820" y1="35683" x2="14648" y2="45962"/>
                            <a14:foregroundMark x1="14648" y1="45962" x2="17383" y2="54772"/>
                            <a14:foregroundMark x1="17383" y1="54772" x2="21582" y2="47871"/>
                            <a14:foregroundMark x1="29004" y1="25551" x2="28418" y2="20852"/>
                            <a14:foregroundMark x1="27344" y1="25844" x2="24805" y2="21292"/>
                            <a14:foregroundMark x1="45410" y1="39941" x2="44043" y2="38620"/>
                            <a14:foregroundMark x1="37012" y1="39794" x2="38379" y2="49339"/>
                            <a14:foregroundMark x1="38379" y1="49339" x2="40332" y2="51542"/>
                            <a14:foregroundMark x1="15918" y1="56828" x2="12695" y2="48752"/>
                            <a14:foregroundMark x1="12695" y1="48752" x2="12012" y2="39060"/>
                            <a14:foregroundMark x1="12012" y1="39060" x2="12598" y2="48899"/>
                            <a14:foregroundMark x1="12598" y1="48899" x2="12402" y2="38473"/>
                            <a14:foregroundMark x1="12402" y1="38473" x2="13477" y2="47871"/>
                            <a14:foregroundMark x1="13477" y1="47871" x2="13477" y2="47871"/>
                            <a14:foregroundMark x1="27344" y1="27313" x2="33691" y2="27460"/>
                            <a14:foregroundMark x1="33691" y1="27460" x2="39063" y2="33480"/>
                            <a14:foregroundMark x1="39063" y1="33480" x2="41602" y2="42878"/>
                            <a14:foregroundMark x1="41602" y1="42878" x2="36914" y2="34214"/>
                            <a14:foregroundMark x1="36914" y1="34214" x2="29980" y2="32305"/>
                            <a14:foregroundMark x1="29980" y1="32305" x2="23047" y2="38179"/>
                            <a14:foregroundMark x1="23047" y1="38179" x2="18652" y2="44787"/>
                            <a14:foregroundMark x1="18652" y1="44787" x2="15820" y2="53157"/>
                            <a14:foregroundMark x1="15820" y1="53157" x2="11035" y2="45228"/>
                            <a14:foregroundMark x1="11035" y1="45228" x2="12598" y2="36123"/>
                            <a14:foregroundMark x1="12598" y1="36123" x2="14258" y2="33040"/>
                            <a14:foregroundMark x1="41309" y1="84435" x2="41602" y2="84581"/>
                            <a14:foregroundMark x1="41211" y1="86197" x2="41504" y2="89280"/>
                          </a14:backgroundRemoval>
                        </a14:imgEffect>
                      </a14:imgLayer>
                    </a14:imgProps>
                  </a:ext>
                </a:extLst>
              </a:blip>
              <a:srcRect l="34594" t="64255" r="26352"/>
              <a:stretch/>
            </p:blipFill>
            <p:spPr>
              <a:xfrm>
                <a:off x="159026" y="692022"/>
                <a:ext cx="1481243" cy="901626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02DE2AB-F45C-47FE-9FEF-A4D398FC4F34}"/>
                  </a:ext>
                </a:extLst>
              </p:cNvPr>
              <p:cNvSpPr txBox="1"/>
              <p:nvPr/>
            </p:nvSpPr>
            <p:spPr>
              <a:xfrm rot="1606491">
                <a:off x="908698" y="916201"/>
                <a:ext cx="48701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400" dirty="0">
                    <a:solidFill>
                      <a:schemeClr val="bg1"/>
                    </a:solidFill>
                  </a:rPr>
                  <a:t>♂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774558B0-C81E-4753-9206-E6D822FCEBE2}"/>
                </a:ext>
              </a:extLst>
            </p:cNvPr>
            <p:cNvGrpSpPr/>
            <p:nvPr/>
          </p:nvGrpSpPr>
          <p:grpSpPr>
            <a:xfrm>
              <a:off x="44092" y="1642244"/>
              <a:ext cx="1481243" cy="998107"/>
              <a:chOff x="78879" y="687535"/>
              <a:chExt cx="1481243" cy="998107"/>
            </a:xfrm>
          </p:grpSpPr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E010C304-2EE9-416A-9106-372EEB5DAB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985" b="90162" l="9961" r="89941">
                            <a14:foregroundMark x1="44043" y1="85756" x2="67090" y2="72540"/>
                            <a14:foregroundMark x1="42871" y1="83700" x2="44336" y2="90162"/>
                            <a14:foregroundMark x1="37402" y1="40675" x2="40039" y2="49780"/>
                            <a14:foregroundMark x1="40039" y1="49780" x2="41602" y2="40969"/>
                            <a14:foregroundMark x1="15820" y1="35683" x2="14648" y2="45962"/>
                            <a14:foregroundMark x1="14648" y1="45962" x2="17383" y2="54772"/>
                            <a14:foregroundMark x1="17383" y1="54772" x2="21582" y2="47871"/>
                            <a14:foregroundMark x1="29004" y1="25551" x2="28418" y2="20852"/>
                            <a14:foregroundMark x1="27344" y1="25844" x2="24805" y2="21292"/>
                            <a14:foregroundMark x1="45410" y1="39941" x2="44043" y2="38620"/>
                            <a14:foregroundMark x1="37012" y1="39794" x2="38379" y2="49339"/>
                            <a14:foregroundMark x1="38379" y1="49339" x2="40332" y2="51542"/>
                            <a14:foregroundMark x1="15918" y1="56828" x2="12695" y2="48752"/>
                            <a14:foregroundMark x1="12695" y1="48752" x2="12012" y2="39060"/>
                            <a14:foregroundMark x1="12012" y1="39060" x2="12598" y2="48899"/>
                            <a14:foregroundMark x1="12598" y1="48899" x2="12402" y2="38473"/>
                            <a14:foregroundMark x1="12402" y1="38473" x2="13477" y2="47871"/>
                            <a14:foregroundMark x1="13477" y1="47871" x2="13477" y2="47871"/>
                            <a14:foregroundMark x1="27344" y1="27313" x2="33691" y2="27460"/>
                            <a14:foregroundMark x1="33691" y1="27460" x2="39063" y2="33480"/>
                            <a14:foregroundMark x1="39063" y1="33480" x2="41602" y2="42878"/>
                            <a14:foregroundMark x1="41602" y1="42878" x2="36914" y2="34214"/>
                            <a14:foregroundMark x1="36914" y1="34214" x2="29980" y2="32305"/>
                            <a14:foregroundMark x1="29980" y1="32305" x2="23047" y2="38179"/>
                            <a14:foregroundMark x1="23047" y1="38179" x2="18652" y2="44787"/>
                            <a14:foregroundMark x1="18652" y1="44787" x2="15820" y2="53157"/>
                            <a14:foregroundMark x1="15820" y1="53157" x2="11035" y2="45228"/>
                            <a14:foregroundMark x1="11035" y1="45228" x2="12598" y2="36123"/>
                            <a14:foregroundMark x1="12598" y1="36123" x2="14258" y2="33040"/>
                            <a14:foregroundMark x1="41309" y1="84435" x2="41602" y2="84581"/>
                            <a14:foregroundMark x1="41211" y1="86197" x2="41504" y2="89280"/>
                          </a14:backgroundRemoval>
                        </a14:imgEffect>
                      </a14:imgLayer>
                    </a14:imgProps>
                  </a:ext>
                </a:extLst>
              </a:blip>
              <a:srcRect l="34594" t="64255" r="26352"/>
              <a:stretch/>
            </p:blipFill>
            <p:spPr>
              <a:xfrm rot="627550">
                <a:off x="78879" y="687535"/>
                <a:ext cx="1481243" cy="901626"/>
              </a:xfrm>
              <a:prstGeom prst="rect">
                <a:avLst/>
              </a:prstGeom>
            </p:spPr>
          </p:pic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9CF416E-798F-4307-8857-AB840D33307D}"/>
                  </a:ext>
                </a:extLst>
              </p:cNvPr>
              <p:cNvSpPr txBox="1"/>
              <p:nvPr/>
            </p:nvSpPr>
            <p:spPr>
              <a:xfrm rot="1606491">
                <a:off x="908698" y="916201"/>
                <a:ext cx="48701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400" dirty="0">
                    <a:solidFill>
                      <a:schemeClr val="bg1"/>
                    </a:solidFill>
                  </a:rPr>
                  <a:t>♂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728732EF-D142-412A-9D52-C38A68E5C616}"/>
                </a:ext>
              </a:extLst>
            </p:cNvPr>
            <p:cNvGrpSpPr/>
            <p:nvPr/>
          </p:nvGrpSpPr>
          <p:grpSpPr>
            <a:xfrm>
              <a:off x="148964" y="2608470"/>
              <a:ext cx="1481243" cy="993620"/>
              <a:chOff x="159026" y="692022"/>
              <a:chExt cx="1481243" cy="993620"/>
            </a:xfrm>
          </p:grpSpPr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B277CCF7-41DA-4B54-9874-57355E8CE7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985" b="90162" l="9961" r="89941">
                            <a14:foregroundMark x1="44043" y1="85756" x2="67090" y2="72540"/>
                            <a14:foregroundMark x1="42871" y1="83700" x2="44336" y2="90162"/>
                            <a14:foregroundMark x1="37402" y1="40675" x2="40039" y2="49780"/>
                            <a14:foregroundMark x1="40039" y1="49780" x2="41602" y2="40969"/>
                            <a14:foregroundMark x1="15820" y1="35683" x2="14648" y2="45962"/>
                            <a14:foregroundMark x1="14648" y1="45962" x2="17383" y2="54772"/>
                            <a14:foregroundMark x1="17383" y1="54772" x2="21582" y2="47871"/>
                            <a14:foregroundMark x1="29004" y1="25551" x2="28418" y2="20852"/>
                            <a14:foregroundMark x1="27344" y1="25844" x2="24805" y2="21292"/>
                            <a14:foregroundMark x1="45410" y1="39941" x2="44043" y2="38620"/>
                            <a14:foregroundMark x1="37012" y1="39794" x2="38379" y2="49339"/>
                            <a14:foregroundMark x1="38379" y1="49339" x2="40332" y2="51542"/>
                            <a14:foregroundMark x1="15918" y1="56828" x2="12695" y2="48752"/>
                            <a14:foregroundMark x1="12695" y1="48752" x2="12012" y2="39060"/>
                            <a14:foregroundMark x1="12012" y1="39060" x2="12598" y2="48899"/>
                            <a14:foregroundMark x1="12598" y1="48899" x2="12402" y2="38473"/>
                            <a14:foregroundMark x1="12402" y1="38473" x2="13477" y2="47871"/>
                            <a14:foregroundMark x1="13477" y1="47871" x2="13477" y2="47871"/>
                            <a14:foregroundMark x1="27344" y1="27313" x2="33691" y2="27460"/>
                            <a14:foregroundMark x1="33691" y1="27460" x2="39063" y2="33480"/>
                            <a14:foregroundMark x1="39063" y1="33480" x2="41602" y2="42878"/>
                            <a14:foregroundMark x1="41602" y1="42878" x2="36914" y2="34214"/>
                            <a14:foregroundMark x1="36914" y1="34214" x2="29980" y2="32305"/>
                            <a14:foregroundMark x1="29980" y1="32305" x2="23047" y2="38179"/>
                            <a14:foregroundMark x1="23047" y1="38179" x2="18652" y2="44787"/>
                            <a14:foregroundMark x1="18652" y1="44787" x2="15820" y2="53157"/>
                            <a14:foregroundMark x1="15820" y1="53157" x2="11035" y2="45228"/>
                            <a14:foregroundMark x1="11035" y1="45228" x2="12598" y2="36123"/>
                            <a14:foregroundMark x1="12598" y1="36123" x2="14258" y2="33040"/>
                            <a14:foregroundMark x1="41309" y1="84435" x2="41602" y2="84581"/>
                            <a14:foregroundMark x1="41211" y1="86197" x2="41504" y2="89280"/>
                          </a14:backgroundRemoval>
                        </a14:imgEffect>
                      </a14:imgLayer>
                    </a14:imgProps>
                  </a:ext>
                </a:extLst>
              </a:blip>
              <a:srcRect l="34594" t="64255" r="26352"/>
              <a:stretch/>
            </p:blipFill>
            <p:spPr>
              <a:xfrm>
                <a:off x="159026" y="692022"/>
                <a:ext cx="1481243" cy="901626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B5C0B9F-FF36-4093-A434-DC223F967C99}"/>
                  </a:ext>
                </a:extLst>
              </p:cNvPr>
              <p:cNvSpPr txBox="1"/>
              <p:nvPr/>
            </p:nvSpPr>
            <p:spPr>
              <a:xfrm rot="1606491">
                <a:off x="908698" y="916201"/>
                <a:ext cx="48701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400" dirty="0">
                    <a:solidFill>
                      <a:schemeClr val="bg1"/>
                    </a:solidFill>
                  </a:rPr>
                  <a:t>♂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5A8C462-2B49-45ED-845E-6FF108ABEEED}"/>
                </a:ext>
              </a:extLst>
            </p:cNvPr>
            <p:cNvGrpSpPr/>
            <p:nvPr/>
          </p:nvGrpSpPr>
          <p:grpSpPr>
            <a:xfrm>
              <a:off x="111298" y="3463094"/>
              <a:ext cx="1481243" cy="1061824"/>
              <a:chOff x="121361" y="623818"/>
              <a:chExt cx="1481243" cy="1061824"/>
            </a:xfrm>
          </p:grpSpPr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B089F19D-E65A-4ABB-8B83-A28DB39D1C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985" b="90162" l="9961" r="89941">
                            <a14:foregroundMark x1="44043" y1="85756" x2="67090" y2="72540"/>
                            <a14:foregroundMark x1="42871" y1="83700" x2="44336" y2="90162"/>
                            <a14:foregroundMark x1="37402" y1="40675" x2="40039" y2="49780"/>
                            <a14:foregroundMark x1="40039" y1="49780" x2="41602" y2="40969"/>
                            <a14:foregroundMark x1="15820" y1="35683" x2="14648" y2="45962"/>
                            <a14:foregroundMark x1="14648" y1="45962" x2="17383" y2="54772"/>
                            <a14:foregroundMark x1="17383" y1="54772" x2="21582" y2="47871"/>
                            <a14:foregroundMark x1="29004" y1="25551" x2="28418" y2="20852"/>
                            <a14:foregroundMark x1="27344" y1="25844" x2="24805" y2="21292"/>
                            <a14:foregroundMark x1="45410" y1="39941" x2="44043" y2="38620"/>
                            <a14:foregroundMark x1="37012" y1="39794" x2="38379" y2="49339"/>
                            <a14:foregroundMark x1="38379" y1="49339" x2="40332" y2="51542"/>
                            <a14:foregroundMark x1="15918" y1="56828" x2="12695" y2="48752"/>
                            <a14:foregroundMark x1="12695" y1="48752" x2="12012" y2="39060"/>
                            <a14:foregroundMark x1="12012" y1="39060" x2="12598" y2="48899"/>
                            <a14:foregroundMark x1="12598" y1="48899" x2="12402" y2="38473"/>
                            <a14:foregroundMark x1="12402" y1="38473" x2="13477" y2="47871"/>
                            <a14:foregroundMark x1="13477" y1="47871" x2="13477" y2="47871"/>
                            <a14:foregroundMark x1="27344" y1="27313" x2="33691" y2="27460"/>
                            <a14:foregroundMark x1="33691" y1="27460" x2="39063" y2="33480"/>
                            <a14:foregroundMark x1="39063" y1="33480" x2="41602" y2="42878"/>
                            <a14:foregroundMark x1="41602" y1="42878" x2="36914" y2="34214"/>
                            <a14:foregroundMark x1="36914" y1="34214" x2="29980" y2="32305"/>
                            <a14:foregroundMark x1="29980" y1="32305" x2="23047" y2="38179"/>
                            <a14:foregroundMark x1="23047" y1="38179" x2="18652" y2="44787"/>
                            <a14:foregroundMark x1="18652" y1="44787" x2="15820" y2="53157"/>
                            <a14:foregroundMark x1="15820" y1="53157" x2="11035" y2="45228"/>
                            <a14:foregroundMark x1="11035" y1="45228" x2="12598" y2="36123"/>
                            <a14:foregroundMark x1="12598" y1="36123" x2="14258" y2="33040"/>
                            <a14:foregroundMark x1="41309" y1="84435" x2="41602" y2="84581"/>
                            <a14:foregroundMark x1="41211" y1="86197" x2="41504" y2="89280"/>
                          </a14:backgroundRemoval>
                        </a14:imgEffect>
                      </a14:imgLayer>
                    </a14:imgProps>
                  </a:ext>
                </a:extLst>
              </a:blip>
              <a:srcRect l="34594" t="64255" r="26352"/>
              <a:stretch/>
            </p:blipFill>
            <p:spPr>
              <a:xfrm rot="403801">
                <a:off x="121361" y="623818"/>
                <a:ext cx="1481243" cy="901626"/>
              </a:xfrm>
              <a:prstGeom prst="rect">
                <a:avLst/>
              </a:prstGeom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F819CBD-0208-48E3-8E57-0F684D818E9D}"/>
                  </a:ext>
                </a:extLst>
              </p:cNvPr>
              <p:cNvSpPr txBox="1"/>
              <p:nvPr/>
            </p:nvSpPr>
            <p:spPr>
              <a:xfrm rot="1606491">
                <a:off x="908698" y="916201"/>
                <a:ext cx="48701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400" dirty="0">
                    <a:solidFill>
                      <a:schemeClr val="bg1"/>
                    </a:solidFill>
                  </a:rPr>
                  <a:t>♂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97044BB-3271-409A-8D81-A7BDC21544CA}"/>
              </a:ext>
            </a:extLst>
          </p:cNvPr>
          <p:cNvGrpSpPr/>
          <p:nvPr/>
        </p:nvGrpSpPr>
        <p:grpSpPr>
          <a:xfrm>
            <a:off x="6989367" y="331411"/>
            <a:ext cx="2267124" cy="4658830"/>
            <a:chOff x="6989367" y="331411"/>
            <a:chExt cx="2267124" cy="465883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33923FD-C1D0-40F5-9E92-BAD172EC546F}"/>
                </a:ext>
              </a:extLst>
            </p:cNvPr>
            <p:cNvGrpSpPr/>
            <p:nvPr/>
          </p:nvGrpSpPr>
          <p:grpSpPr>
            <a:xfrm>
              <a:off x="7025083" y="331411"/>
              <a:ext cx="2194375" cy="1315320"/>
              <a:chOff x="7051501" y="603670"/>
              <a:chExt cx="2194375" cy="1315320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BB0C7B4-16D4-4A9E-B7D2-F3B2A61AB503}"/>
                  </a:ext>
                </a:extLst>
              </p:cNvPr>
              <p:cNvSpPr txBox="1"/>
              <p:nvPr/>
            </p:nvSpPr>
            <p:spPr>
              <a:xfrm>
                <a:off x="7051501" y="1142835"/>
                <a:ext cx="48701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400" b="1" dirty="0">
                    <a:solidFill>
                      <a:schemeClr val="bg1"/>
                    </a:solidFill>
                    <a:latin typeface="arial" panose="020B0604020202020204" pitchFamily="34" charset="0"/>
                  </a:rPr>
                  <a:t>♀</a:t>
                </a:r>
                <a:endParaRPr lang="en-AU" sz="4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1A1118A1-B3C7-471B-BF34-CAA70EE5CB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985" b="90162" l="9961" r="89941">
                            <a14:foregroundMark x1="44043" y1="85756" x2="67090" y2="72540"/>
                            <a14:foregroundMark x1="42871" y1="83700" x2="44336" y2="90162"/>
                            <a14:foregroundMark x1="37402" y1="40675" x2="40039" y2="49780"/>
                            <a14:foregroundMark x1="40039" y1="49780" x2="41602" y2="40969"/>
                            <a14:foregroundMark x1="15820" y1="35683" x2="14648" y2="45962"/>
                            <a14:foregroundMark x1="14648" y1="45962" x2="17383" y2="54772"/>
                            <a14:foregroundMark x1="17383" y1="54772" x2="21582" y2="47871"/>
                            <a14:foregroundMark x1="29004" y1="25551" x2="28418" y2="20852"/>
                            <a14:foregroundMark x1="27344" y1="25844" x2="24805" y2="21292"/>
                            <a14:foregroundMark x1="45410" y1="39941" x2="44043" y2="38620"/>
                            <a14:foregroundMark x1="37012" y1="39794" x2="38379" y2="49339"/>
                            <a14:foregroundMark x1="38379" y1="49339" x2="40332" y2="51542"/>
                            <a14:foregroundMark x1="15918" y1="56828" x2="12695" y2="48752"/>
                            <a14:foregroundMark x1="12695" y1="48752" x2="12012" y2="39060"/>
                            <a14:foregroundMark x1="12012" y1="39060" x2="12598" y2="48899"/>
                            <a14:foregroundMark x1="12598" y1="48899" x2="12402" y2="38473"/>
                            <a14:foregroundMark x1="12402" y1="38473" x2="13477" y2="47871"/>
                            <a14:foregroundMark x1="13477" y1="47871" x2="13477" y2="47871"/>
                            <a14:foregroundMark x1="27344" y1="27313" x2="33691" y2="27460"/>
                            <a14:foregroundMark x1="33691" y1="27460" x2="39063" y2="33480"/>
                            <a14:foregroundMark x1="39063" y1="33480" x2="41602" y2="42878"/>
                            <a14:foregroundMark x1="41602" y1="42878" x2="36914" y2="34214"/>
                            <a14:foregroundMark x1="36914" y1="34214" x2="29980" y2="32305"/>
                            <a14:foregroundMark x1="29980" y1="32305" x2="23047" y2="38179"/>
                            <a14:foregroundMark x1="23047" y1="38179" x2="18652" y2="44787"/>
                            <a14:foregroundMark x1="18652" y1="44787" x2="15820" y2="53157"/>
                            <a14:foregroundMark x1="15820" y1="53157" x2="11035" y2="45228"/>
                            <a14:foregroundMark x1="11035" y1="45228" x2="12598" y2="36123"/>
                            <a14:foregroundMark x1="12598" y1="36123" x2="14258" y2="33040"/>
                            <a14:foregroundMark x1="41309" y1="84435" x2="41602" y2="84581"/>
                            <a14:foregroundMark x1="41211" y1="86197" x2="41504" y2="89280"/>
                          </a14:backgroundRemoval>
                        </a14:imgEffect>
                      </a14:imgLayer>
                    </a14:imgProps>
                  </a:ext>
                </a:extLst>
              </a:blip>
              <a:srcRect r="31305" b="37021"/>
              <a:stretch/>
            </p:blipFill>
            <p:spPr>
              <a:xfrm flipH="1">
                <a:off x="7088534" y="603670"/>
                <a:ext cx="2157342" cy="1315320"/>
              </a:xfrm>
              <a:prstGeom prst="rect">
                <a:avLst/>
              </a:prstGeom>
            </p:spPr>
          </p:pic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24DE3D0-F05E-4E5A-8438-115940705163}"/>
                </a:ext>
              </a:extLst>
            </p:cNvPr>
            <p:cNvGrpSpPr/>
            <p:nvPr/>
          </p:nvGrpSpPr>
          <p:grpSpPr>
            <a:xfrm>
              <a:off x="7062116" y="1393480"/>
              <a:ext cx="2194375" cy="1315320"/>
              <a:chOff x="7051501" y="603670"/>
              <a:chExt cx="2194375" cy="1315320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97D73A7-CE32-45EA-83F9-15AB9423494C}"/>
                  </a:ext>
                </a:extLst>
              </p:cNvPr>
              <p:cNvSpPr txBox="1"/>
              <p:nvPr/>
            </p:nvSpPr>
            <p:spPr>
              <a:xfrm>
                <a:off x="7051501" y="1142835"/>
                <a:ext cx="48701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400" b="1" dirty="0">
                    <a:solidFill>
                      <a:schemeClr val="bg1"/>
                    </a:solidFill>
                    <a:latin typeface="arial" panose="020B0604020202020204" pitchFamily="34" charset="0"/>
                  </a:rPr>
                  <a:t>♀</a:t>
                </a:r>
                <a:endParaRPr lang="en-AU" sz="4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F0E43285-1E91-4EB9-ABFE-CC8401858E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985" b="90162" l="9961" r="89941">
                            <a14:foregroundMark x1="44043" y1="85756" x2="67090" y2="72540"/>
                            <a14:foregroundMark x1="42871" y1="83700" x2="44336" y2="90162"/>
                            <a14:foregroundMark x1="37402" y1="40675" x2="40039" y2="49780"/>
                            <a14:foregroundMark x1="40039" y1="49780" x2="41602" y2="40969"/>
                            <a14:foregroundMark x1="15820" y1="35683" x2="14648" y2="45962"/>
                            <a14:foregroundMark x1="14648" y1="45962" x2="17383" y2="54772"/>
                            <a14:foregroundMark x1="17383" y1="54772" x2="21582" y2="47871"/>
                            <a14:foregroundMark x1="29004" y1="25551" x2="28418" y2="20852"/>
                            <a14:foregroundMark x1="27344" y1="25844" x2="24805" y2="21292"/>
                            <a14:foregroundMark x1="45410" y1="39941" x2="44043" y2="38620"/>
                            <a14:foregroundMark x1="37012" y1="39794" x2="38379" y2="49339"/>
                            <a14:foregroundMark x1="38379" y1="49339" x2="40332" y2="51542"/>
                            <a14:foregroundMark x1="15918" y1="56828" x2="12695" y2="48752"/>
                            <a14:foregroundMark x1="12695" y1="48752" x2="12012" y2="39060"/>
                            <a14:foregroundMark x1="12012" y1="39060" x2="12598" y2="48899"/>
                            <a14:foregroundMark x1="12598" y1="48899" x2="12402" y2="38473"/>
                            <a14:foregroundMark x1="12402" y1="38473" x2="13477" y2="47871"/>
                            <a14:foregroundMark x1="13477" y1="47871" x2="13477" y2="47871"/>
                            <a14:foregroundMark x1="27344" y1="27313" x2="33691" y2="27460"/>
                            <a14:foregroundMark x1="33691" y1="27460" x2="39063" y2="33480"/>
                            <a14:foregroundMark x1="39063" y1="33480" x2="41602" y2="42878"/>
                            <a14:foregroundMark x1="41602" y1="42878" x2="36914" y2="34214"/>
                            <a14:foregroundMark x1="36914" y1="34214" x2="29980" y2="32305"/>
                            <a14:foregroundMark x1="29980" y1="32305" x2="23047" y2="38179"/>
                            <a14:foregroundMark x1="23047" y1="38179" x2="18652" y2="44787"/>
                            <a14:foregroundMark x1="18652" y1="44787" x2="15820" y2="53157"/>
                            <a14:foregroundMark x1="15820" y1="53157" x2="11035" y2="45228"/>
                            <a14:foregroundMark x1="11035" y1="45228" x2="12598" y2="36123"/>
                            <a14:foregroundMark x1="12598" y1="36123" x2="14258" y2="33040"/>
                            <a14:foregroundMark x1="41309" y1="84435" x2="41602" y2="84581"/>
                            <a14:foregroundMark x1="41211" y1="86197" x2="41504" y2="89280"/>
                          </a14:backgroundRemoval>
                        </a14:imgEffect>
                      </a14:imgLayer>
                    </a14:imgProps>
                  </a:ext>
                </a:extLst>
              </a:blip>
              <a:srcRect r="31305" b="37021"/>
              <a:stretch/>
            </p:blipFill>
            <p:spPr>
              <a:xfrm rot="21183669" flipH="1">
                <a:off x="7088534" y="603670"/>
                <a:ext cx="2157342" cy="1315320"/>
              </a:xfrm>
              <a:prstGeom prst="rect">
                <a:avLst/>
              </a:prstGeom>
            </p:spPr>
          </p:pic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80F3B973-C1AE-425C-A970-D15D1A09528C}"/>
                </a:ext>
              </a:extLst>
            </p:cNvPr>
            <p:cNvGrpSpPr/>
            <p:nvPr/>
          </p:nvGrpSpPr>
          <p:grpSpPr>
            <a:xfrm>
              <a:off x="7043599" y="2547933"/>
              <a:ext cx="2194375" cy="1315320"/>
              <a:chOff x="7051501" y="603670"/>
              <a:chExt cx="2194375" cy="1315320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5EE62BA-D14F-4FB7-8CB9-8C84C2A2C6A1}"/>
                  </a:ext>
                </a:extLst>
              </p:cNvPr>
              <p:cNvSpPr txBox="1"/>
              <p:nvPr/>
            </p:nvSpPr>
            <p:spPr>
              <a:xfrm>
                <a:off x="7051501" y="1142835"/>
                <a:ext cx="48701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400" b="1" dirty="0">
                    <a:solidFill>
                      <a:schemeClr val="bg1"/>
                    </a:solidFill>
                    <a:latin typeface="arial" panose="020B0604020202020204" pitchFamily="34" charset="0"/>
                  </a:rPr>
                  <a:t>♀</a:t>
                </a:r>
                <a:endParaRPr lang="en-AU" sz="4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59322E59-74D0-41B4-8AF1-3905650931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985" b="90162" l="9961" r="89941">
                            <a14:foregroundMark x1="44043" y1="85756" x2="67090" y2="72540"/>
                            <a14:foregroundMark x1="42871" y1="83700" x2="44336" y2="90162"/>
                            <a14:foregroundMark x1="37402" y1="40675" x2="40039" y2="49780"/>
                            <a14:foregroundMark x1="40039" y1="49780" x2="41602" y2="40969"/>
                            <a14:foregroundMark x1="15820" y1="35683" x2="14648" y2="45962"/>
                            <a14:foregroundMark x1="14648" y1="45962" x2="17383" y2="54772"/>
                            <a14:foregroundMark x1="17383" y1="54772" x2="21582" y2="47871"/>
                            <a14:foregroundMark x1="29004" y1="25551" x2="28418" y2="20852"/>
                            <a14:foregroundMark x1="27344" y1="25844" x2="24805" y2="21292"/>
                            <a14:foregroundMark x1="45410" y1="39941" x2="44043" y2="38620"/>
                            <a14:foregroundMark x1="37012" y1="39794" x2="38379" y2="49339"/>
                            <a14:foregroundMark x1="38379" y1="49339" x2="40332" y2="51542"/>
                            <a14:foregroundMark x1="15918" y1="56828" x2="12695" y2="48752"/>
                            <a14:foregroundMark x1="12695" y1="48752" x2="12012" y2="39060"/>
                            <a14:foregroundMark x1="12012" y1="39060" x2="12598" y2="48899"/>
                            <a14:foregroundMark x1="12598" y1="48899" x2="12402" y2="38473"/>
                            <a14:foregroundMark x1="12402" y1="38473" x2="13477" y2="47871"/>
                            <a14:foregroundMark x1="13477" y1="47871" x2="13477" y2="47871"/>
                            <a14:foregroundMark x1="27344" y1="27313" x2="33691" y2="27460"/>
                            <a14:foregroundMark x1="33691" y1="27460" x2="39063" y2="33480"/>
                            <a14:foregroundMark x1="39063" y1="33480" x2="41602" y2="42878"/>
                            <a14:foregroundMark x1="41602" y1="42878" x2="36914" y2="34214"/>
                            <a14:foregroundMark x1="36914" y1="34214" x2="29980" y2="32305"/>
                            <a14:foregroundMark x1="29980" y1="32305" x2="23047" y2="38179"/>
                            <a14:foregroundMark x1="23047" y1="38179" x2="18652" y2="44787"/>
                            <a14:foregroundMark x1="18652" y1="44787" x2="15820" y2="53157"/>
                            <a14:foregroundMark x1="15820" y1="53157" x2="11035" y2="45228"/>
                            <a14:foregroundMark x1="11035" y1="45228" x2="12598" y2="36123"/>
                            <a14:foregroundMark x1="12598" y1="36123" x2="14258" y2="33040"/>
                            <a14:foregroundMark x1="41309" y1="84435" x2="41602" y2="84581"/>
                            <a14:foregroundMark x1="41211" y1="86197" x2="41504" y2="89280"/>
                          </a14:backgroundRemoval>
                        </a14:imgEffect>
                      </a14:imgLayer>
                    </a14:imgProps>
                  </a:ext>
                </a:extLst>
              </a:blip>
              <a:srcRect r="31305" b="37021"/>
              <a:stretch/>
            </p:blipFill>
            <p:spPr>
              <a:xfrm flipH="1">
                <a:off x="7088534" y="603670"/>
                <a:ext cx="2157342" cy="1315320"/>
              </a:xfrm>
              <a:prstGeom prst="rect">
                <a:avLst/>
              </a:prstGeom>
            </p:spPr>
          </p:pic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92727F53-E0B9-4C7C-B105-57EB44F8BEB4}"/>
                </a:ext>
              </a:extLst>
            </p:cNvPr>
            <p:cNvGrpSpPr/>
            <p:nvPr/>
          </p:nvGrpSpPr>
          <p:grpSpPr>
            <a:xfrm>
              <a:off x="6989367" y="3602943"/>
              <a:ext cx="2263617" cy="1387298"/>
              <a:chOff x="7051501" y="524978"/>
              <a:chExt cx="2263617" cy="1387298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B05894F-C11E-45B2-A6A6-BBA87F33052B}"/>
                  </a:ext>
                </a:extLst>
              </p:cNvPr>
              <p:cNvSpPr txBox="1"/>
              <p:nvPr/>
            </p:nvSpPr>
            <p:spPr>
              <a:xfrm>
                <a:off x="7051501" y="1142835"/>
                <a:ext cx="48701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400" b="1" dirty="0">
                    <a:solidFill>
                      <a:schemeClr val="bg1"/>
                    </a:solidFill>
                    <a:latin typeface="arial" panose="020B0604020202020204" pitchFamily="34" charset="0"/>
                  </a:rPr>
                  <a:t>♀</a:t>
                </a:r>
                <a:endParaRPr lang="en-AU" sz="4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83" name="Picture 82">
                <a:extLst>
                  <a:ext uri="{FF2B5EF4-FFF2-40B4-BE49-F238E27FC236}">
                    <a16:creationId xmlns:a16="http://schemas.microsoft.com/office/drawing/2014/main" id="{042B4692-CDE9-4EE7-BE5F-7363C4787C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985" b="90162" l="9961" r="89941">
                            <a14:foregroundMark x1="44043" y1="85756" x2="67090" y2="72540"/>
                            <a14:foregroundMark x1="42871" y1="83700" x2="44336" y2="90162"/>
                            <a14:foregroundMark x1="37402" y1="40675" x2="40039" y2="49780"/>
                            <a14:foregroundMark x1="40039" y1="49780" x2="41602" y2="40969"/>
                            <a14:foregroundMark x1="15820" y1="35683" x2="14648" y2="45962"/>
                            <a14:foregroundMark x1="14648" y1="45962" x2="17383" y2="54772"/>
                            <a14:foregroundMark x1="17383" y1="54772" x2="21582" y2="47871"/>
                            <a14:foregroundMark x1="29004" y1="25551" x2="28418" y2="20852"/>
                            <a14:foregroundMark x1="27344" y1="25844" x2="24805" y2="21292"/>
                            <a14:foregroundMark x1="45410" y1="39941" x2="44043" y2="38620"/>
                            <a14:foregroundMark x1="37012" y1="39794" x2="38379" y2="49339"/>
                            <a14:foregroundMark x1="38379" y1="49339" x2="40332" y2="51542"/>
                            <a14:foregroundMark x1="15918" y1="56828" x2="12695" y2="48752"/>
                            <a14:foregroundMark x1="12695" y1="48752" x2="12012" y2="39060"/>
                            <a14:foregroundMark x1="12012" y1="39060" x2="12598" y2="48899"/>
                            <a14:foregroundMark x1="12598" y1="48899" x2="12402" y2="38473"/>
                            <a14:foregroundMark x1="12402" y1="38473" x2="13477" y2="47871"/>
                            <a14:foregroundMark x1="13477" y1="47871" x2="13477" y2="47871"/>
                            <a14:foregroundMark x1="27344" y1="27313" x2="33691" y2="27460"/>
                            <a14:foregroundMark x1="33691" y1="27460" x2="39063" y2="33480"/>
                            <a14:foregroundMark x1="39063" y1="33480" x2="41602" y2="42878"/>
                            <a14:foregroundMark x1="41602" y1="42878" x2="36914" y2="34214"/>
                            <a14:foregroundMark x1="36914" y1="34214" x2="29980" y2="32305"/>
                            <a14:foregroundMark x1="29980" y1="32305" x2="23047" y2="38179"/>
                            <a14:foregroundMark x1="23047" y1="38179" x2="18652" y2="44787"/>
                            <a14:foregroundMark x1="18652" y1="44787" x2="15820" y2="53157"/>
                            <a14:foregroundMark x1="15820" y1="53157" x2="11035" y2="45228"/>
                            <a14:foregroundMark x1="11035" y1="45228" x2="12598" y2="36123"/>
                            <a14:foregroundMark x1="12598" y1="36123" x2="14258" y2="33040"/>
                            <a14:foregroundMark x1="41309" y1="84435" x2="41602" y2="84581"/>
                            <a14:foregroundMark x1="41211" y1="86197" x2="41504" y2="89280"/>
                          </a14:backgroundRemoval>
                        </a14:imgEffect>
                      </a14:imgLayer>
                    </a14:imgProps>
                  </a:ext>
                </a:extLst>
              </a:blip>
              <a:srcRect r="31305" b="37021"/>
              <a:stretch/>
            </p:blipFill>
            <p:spPr>
              <a:xfrm rot="20935262" flipH="1">
                <a:off x="7157776" y="524978"/>
                <a:ext cx="2157342" cy="1315320"/>
              </a:xfrm>
              <a:prstGeom prst="rect">
                <a:avLst/>
              </a:prstGeom>
            </p:spPr>
          </p:pic>
        </p:grpSp>
      </p:grpSp>
      <p:pic>
        <p:nvPicPr>
          <p:cNvPr id="3096" name="Picture 24" descr="water omg Sticker">
            <a:extLst>
              <a:ext uri="{FF2B5EF4-FFF2-40B4-BE49-F238E27FC236}">
                <a16:creationId xmlns:a16="http://schemas.microsoft.com/office/drawing/2014/main" id="{45A58C59-C00E-42F5-870C-924CB59D0C2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799" y="428755"/>
            <a:ext cx="3717761" cy="278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Google Shape;5726;p34">
            <a:extLst>
              <a:ext uri="{FF2B5EF4-FFF2-40B4-BE49-F238E27FC236}">
                <a16:creationId xmlns:a16="http://schemas.microsoft.com/office/drawing/2014/main" id="{0DFFE12A-BB15-4EF9-A607-C729D155823A}"/>
              </a:ext>
            </a:extLst>
          </p:cNvPr>
          <p:cNvSpPr txBox="1">
            <a:spLocks/>
          </p:cNvSpPr>
          <p:nvPr/>
        </p:nvSpPr>
        <p:spPr>
          <a:xfrm>
            <a:off x="159026" y="110785"/>
            <a:ext cx="1542918" cy="68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2400" dirty="0">
                <a:solidFill>
                  <a:srgbClr val="FFFFFF"/>
                </a:solidFill>
              </a:rPr>
              <a:t>focal males</a:t>
            </a:r>
            <a:endParaRPr lang="en-AU" sz="1200" dirty="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9432D09-093B-4A0C-8D7F-774C0F0DF148}"/>
              </a:ext>
            </a:extLst>
          </p:cNvPr>
          <p:cNvGrpSpPr/>
          <p:nvPr/>
        </p:nvGrpSpPr>
        <p:grpSpPr>
          <a:xfrm>
            <a:off x="2086380" y="3609083"/>
            <a:ext cx="4802083" cy="1478365"/>
            <a:chOff x="2086380" y="3609083"/>
            <a:chExt cx="4802083" cy="1478365"/>
          </a:xfrm>
        </p:grpSpPr>
        <p:sp>
          <p:nvSpPr>
            <p:cNvPr id="88" name="Google Shape;5726;p34">
              <a:extLst>
                <a:ext uri="{FF2B5EF4-FFF2-40B4-BE49-F238E27FC236}">
                  <a16:creationId xmlns:a16="http://schemas.microsoft.com/office/drawing/2014/main" id="{B4C938CA-EA86-4271-B027-EC1914D9F921}"/>
                </a:ext>
              </a:extLst>
            </p:cNvPr>
            <p:cNvSpPr txBox="1">
              <a:spLocks/>
            </p:cNvSpPr>
            <p:nvPr/>
          </p:nvSpPr>
          <p:spPr>
            <a:xfrm>
              <a:off x="2099371" y="3609083"/>
              <a:ext cx="4789092" cy="14783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dvent Pro Medium"/>
                <a:buNone/>
                <a:defRPr sz="2800" b="0" i="0" u="none" strike="noStrike" cap="none">
                  <a:solidFill>
                    <a:schemeClr val="lt1"/>
                  </a:solidFill>
                  <a:latin typeface="Advent Pro Medium"/>
                  <a:ea typeface="Advent Pro Medium"/>
                  <a:cs typeface="Advent Pro Medium"/>
                  <a:sym typeface="Advent Pro Medium"/>
                </a:defRPr>
              </a:lvl1pPr>
              <a:lvl2pPr marL="914400" marR="0" lvl="1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800"/>
                <a:buFont typeface="Advent Pro Medium"/>
                <a:buNone/>
                <a:defRPr sz="2800" b="0" i="0" u="none" strike="noStrike" cap="none">
                  <a:solidFill>
                    <a:schemeClr val="accent1"/>
                  </a:solidFill>
                  <a:latin typeface="Advent Pro Medium"/>
                  <a:ea typeface="Advent Pro Medium"/>
                  <a:cs typeface="Advent Pro Medium"/>
                  <a:sym typeface="Advent Pro Medium"/>
                </a:defRPr>
              </a:lvl2pPr>
              <a:lvl3pPr marL="1371600" marR="0" lvl="2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800"/>
                <a:buFont typeface="Advent Pro Medium"/>
                <a:buNone/>
                <a:defRPr sz="2800" b="0" i="0" u="none" strike="noStrike" cap="none">
                  <a:solidFill>
                    <a:schemeClr val="accent1"/>
                  </a:solidFill>
                  <a:latin typeface="Advent Pro Medium"/>
                  <a:ea typeface="Advent Pro Medium"/>
                  <a:cs typeface="Advent Pro Medium"/>
                  <a:sym typeface="Advent Pro Medium"/>
                </a:defRPr>
              </a:lvl3pPr>
              <a:lvl4pPr marL="1828800" marR="0" lvl="3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800"/>
                <a:buFont typeface="Advent Pro Medium"/>
                <a:buNone/>
                <a:defRPr sz="2800" b="0" i="0" u="none" strike="noStrike" cap="none">
                  <a:solidFill>
                    <a:schemeClr val="accent1"/>
                  </a:solidFill>
                  <a:latin typeface="Advent Pro Medium"/>
                  <a:ea typeface="Advent Pro Medium"/>
                  <a:cs typeface="Advent Pro Medium"/>
                  <a:sym typeface="Advent Pro Medium"/>
                </a:defRPr>
              </a:lvl4pPr>
              <a:lvl5pPr marL="2286000" marR="0" lvl="4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800"/>
                <a:buFont typeface="Advent Pro Medium"/>
                <a:buNone/>
                <a:defRPr sz="2800" b="0" i="0" u="none" strike="noStrike" cap="none">
                  <a:solidFill>
                    <a:schemeClr val="accent1"/>
                  </a:solidFill>
                  <a:latin typeface="Advent Pro Medium"/>
                  <a:ea typeface="Advent Pro Medium"/>
                  <a:cs typeface="Advent Pro Medium"/>
                  <a:sym typeface="Advent Pro Medium"/>
                </a:defRPr>
              </a:lvl5pPr>
              <a:lvl6pPr marL="2743200" marR="0" lvl="5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800"/>
                <a:buFont typeface="Advent Pro Medium"/>
                <a:buNone/>
                <a:defRPr sz="2800" b="0" i="0" u="none" strike="noStrike" cap="none">
                  <a:solidFill>
                    <a:schemeClr val="accent1"/>
                  </a:solidFill>
                  <a:latin typeface="Advent Pro Medium"/>
                  <a:ea typeface="Advent Pro Medium"/>
                  <a:cs typeface="Advent Pro Medium"/>
                  <a:sym typeface="Advent Pro Medium"/>
                </a:defRPr>
              </a:lvl6pPr>
              <a:lvl7pPr marL="3200400" marR="0" lvl="6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800"/>
                <a:buFont typeface="Advent Pro Medium"/>
                <a:buNone/>
                <a:defRPr sz="2800" b="0" i="0" u="none" strike="noStrike" cap="none">
                  <a:solidFill>
                    <a:schemeClr val="accent1"/>
                  </a:solidFill>
                  <a:latin typeface="Advent Pro Medium"/>
                  <a:ea typeface="Advent Pro Medium"/>
                  <a:cs typeface="Advent Pro Medium"/>
                  <a:sym typeface="Advent Pro Medium"/>
                </a:defRPr>
              </a:lvl7pPr>
              <a:lvl8pPr marL="3657600" marR="0" lvl="7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800"/>
                <a:buFont typeface="Advent Pro Medium"/>
                <a:buNone/>
                <a:defRPr sz="2800" b="0" i="0" u="none" strike="noStrike" cap="none">
                  <a:solidFill>
                    <a:schemeClr val="accent1"/>
                  </a:solidFill>
                  <a:latin typeface="Advent Pro Medium"/>
                  <a:ea typeface="Advent Pro Medium"/>
                  <a:cs typeface="Advent Pro Medium"/>
                  <a:sym typeface="Advent Pro Medium"/>
                </a:defRPr>
              </a:lvl8pPr>
              <a:lvl9pPr marL="4114800" marR="0" lvl="8" indent="-3175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800"/>
                <a:buFont typeface="Advent Pro Medium"/>
                <a:buNone/>
                <a:defRPr sz="2800" b="0" i="0" u="none" strike="noStrike" cap="none">
                  <a:solidFill>
                    <a:schemeClr val="accent1"/>
                  </a:solidFill>
                  <a:latin typeface="Advent Pro Medium"/>
                  <a:ea typeface="Advent Pro Medium"/>
                  <a:cs typeface="Advent Pro Medium"/>
                  <a:sym typeface="Advent Pro Medium"/>
                </a:defRPr>
              </a:lvl9pPr>
            </a:lstStyle>
            <a:p>
              <a:pPr marL="0" indent="0">
                <a:spcAft>
                  <a:spcPts val="600"/>
                </a:spcAft>
                <a:buClr>
                  <a:srgbClr val="FFFFFF"/>
                </a:buClr>
                <a:buSzPts val="1600"/>
              </a:pPr>
              <a:r>
                <a:rPr lang="en-AU" sz="3600" dirty="0">
                  <a:solidFill>
                    <a:srgbClr val="FFFFFF"/>
                  </a:solidFill>
                </a:rPr>
                <a:t>Total 11 mating ponds</a:t>
              </a:r>
              <a:endParaRPr lang="en-AU" sz="1800" dirty="0">
                <a:solidFill>
                  <a:srgbClr val="FFFFFF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AB8F9A9-F56A-49A3-B705-08DC4770E664}"/>
                </a:ext>
              </a:extLst>
            </p:cNvPr>
            <p:cNvGrpSpPr/>
            <p:nvPr/>
          </p:nvGrpSpPr>
          <p:grpSpPr>
            <a:xfrm>
              <a:off x="2086380" y="4144555"/>
              <a:ext cx="4593744" cy="885223"/>
              <a:chOff x="2086380" y="4144555"/>
              <a:chExt cx="4593744" cy="885223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6DD3473-8BF0-492D-A878-C2F8D90325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06785" y="4147116"/>
                <a:ext cx="791472" cy="475709"/>
              </a:xfrm>
              <a:prstGeom prst="rect">
                <a:avLst/>
              </a:prstGeom>
            </p:spPr>
          </p:pic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DA1223F9-2973-477C-B042-C88C89F3AA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93901" y="4147116"/>
                <a:ext cx="791472" cy="475709"/>
              </a:xfrm>
              <a:prstGeom prst="rect">
                <a:avLst/>
              </a:prstGeom>
            </p:spPr>
          </p:pic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ABE279E3-0530-4FBA-B30A-B162514173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35338" y="4153497"/>
                <a:ext cx="791472" cy="475709"/>
              </a:xfrm>
              <a:prstGeom prst="rect">
                <a:avLst/>
              </a:prstGeom>
            </p:spPr>
          </p:pic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939AD852-E7B9-4217-8A73-534D0FFBB4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47215" y="4145582"/>
                <a:ext cx="791472" cy="475709"/>
              </a:xfrm>
              <a:prstGeom prst="rect">
                <a:avLst/>
              </a:prstGeom>
            </p:spPr>
          </p:pic>
          <p:pic>
            <p:nvPicPr>
              <p:cNvPr id="95" name="Picture 94">
                <a:extLst>
                  <a:ext uri="{FF2B5EF4-FFF2-40B4-BE49-F238E27FC236}">
                    <a16:creationId xmlns:a16="http://schemas.microsoft.com/office/drawing/2014/main" id="{BE9DE598-1BF6-420B-9440-7CC846BB00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88652" y="4144555"/>
                <a:ext cx="791472" cy="475709"/>
              </a:xfrm>
              <a:prstGeom prst="rect">
                <a:avLst/>
              </a:prstGeom>
            </p:spPr>
          </p:pic>
          <p:pic>
            <p:nvPicPr>
              <p:cNvPr id="96" name="Picture 95">
                <a:extLst>
                  <a:ext uri="{FF2B5EF4-FFF2-40B4-BE49-F238E27FC236}">
                    <a16:creationId xmlns:a16="http://schemas.microsoft.com/office/drawing/2014/main" id="{EB489801-0D89-4B34-BB83-79FD0D6BFC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86380" y="4547688"/>
                <a:ext cx="791472" cy="475709"/>
              </a:xfrm>
              <a:prstGeom prst="rect">
                <a:avLst/>
              </a:prstGeom>
            </p:spPr>
          </p:pic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22123D4E-8DEE-4F37-A7A3-3E943235B5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73496" y="4547688"/>
                <a:ext cx="791472" cy="475709"/>
              </a:xfrm>
              <a:prstGeom prst="rect">
                <a:avLst/>
              </a:prstGeom>
            </p:spPr>
          </p:pic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B043C28F-B75E-4EF5-A925-5F222D8109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14933" y="4554069"/>
                <a:ext cx="791472" cy="475709"/>
              </a:xfrm>
              <a:prstGeom prst="rect">
                <a:avLst/>
              </a:prstGeom>
            </p:spPr>
          </p:pic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DE963D3E-0AFB-491B-8159-031F9ADD3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26810" y="4546154"/>
                <a:ext cx="791472" cy="475709"/>
              </a:xfrm>
              <a:prstGeom prst="rect">
                <a:avLst/>
              </a:prstGeom>
            </p:spPr>
          </p:pic>
          <p:pic>
            <p:nvPicPr>
              <p:cNvPr id="100" name="Picture 99">
                <a:extLst>
                  <a:ext uri="{FF2B5EF4-FFF2-40B4-BE49-F238E27FC236}">
                    <a16:creationId xmlns:a16="http://schemas.microsoft.com/office/drawing/2014/main" id="{9C99461F-26BA-4509-8507-6F213E42D1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68247" y="4545127"/>
                <a:ext cx="791472" cy="475709"/>
              </a:xfrm>
              <a:prstGeom prst="rect">
                <a:avLst/>
              </a:prstGeom>
            </p:spPr>
          </p:pic>
        </p:grpSp>
      </p:grpSp>
      <p:sp>
        <p:nvSpPr>
          <p:cNvPr id="45" name="Speech Bubble: Rectangle with Corners Rounded 44">
            <a:extLst>
              <a:ext uri="{FF2B5EF4-FFF2-40B4-BE49-F238E27FC236}">
                <a16:creationId xmlns:a16="http://schemas.microsoft.com/office/drawing/2014/main" id="{C1053256-8AD4-4F81-A0AB-AECFF4F38078}"/>
              </a:ext>
            </a:extLst>
          </p:cNvPr>
          <p:cNvSpPr/>
          <p:nvPr/>
        </p:nvSpPr>
        <p:spPr>
          <a:xfrm>
            <a:off x="604835" y="3379800"/>
            <a:ext cx="1877281" cy="1649977"/>
          </a:xfrm>
          <a:prstGeom prst="wedgeRoundRectCallout">
            <a:avLst>
              <a:gd name="adj1" fmla="val 39125"/>
              <a:gd name="adj2" fmla="val -72181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This is a GIF of a pond and another one of rain drops on top. Again, this simply keeps the slide alive.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8947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944836-9B7C-4605-9169-95AE2C9AF0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5" t="1418" r="20668" b="2315"/>
          <a:stretch/>
        </p:blipFill>
        <p:spPr>
          <a:xfrm>
            <a:off x="2532690" y="162032"/>
            <a:ext cx="4711700" cy="4089400"/>
          </a:xfrm>
          <a:prstGeom prst="rect">
            <a:avLst/>
          </a:prstGeom>
        </p:spPr>
      </p:pic>
      <p:sp>
        <p:nvSpPr>
          <p:cNvPr id="59" name="Google Shape;5814;p38">
            <a:extLst>
              <a:ext uri="{FF2B5EF4-FFF2-40B4-BE49-F238E27FC236}">
                <a16:creationId xmlns:a16="http://schemas.microsoft.com/office/drawing/2014/main" id="{ED7520A7-3519-4A4E-9AB0-B4053098F81C}"/>
              </a:ext>
            </a:extLst>
          </p:cNvPr>
          <p:cNvSpPr txBox="1">
            <a:spLocks/>
          </p:cNvSpPr>
          <p:nvPr/>
        </p:nvSpPr>
        <p:spPr>
          <a:xfrm>
            <a:off x="3488592" y="4490194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>
              <a:lnSpc>
                <a:spcPct val="150000"/>
              </a:lnSpc>
            </a:pPr>
            <a:r>
              <a:rPr lang="en-AU" sz="1600" dirty="0"/>
              <a:t>Re-learning</a:t>
            </a:r>
          </a:p>
        </p:txBody>
      </p:sp>
      <p:sp>
        <p:nvSpPr>
          <p:cNvPr id="60" name="Google Shape;5814;p38">
            <a:extLst>
              <a:ext uri="{FF2B5EF4-FFF2-40B4-BE49-F238E27FC236}">
                <a16:creationId xmlns:a16="http://schemas.microsoft.com/office/drawing/2014/main" id="{383E129D-A71B-4F5F-9435-EE225246022E}"/>
              </a:ext>
            </a:extLst>
          </p:cNvPr>
          <p:cNvSpPr txBox="1">
            <a:spLocks/>
          </p:cNvSpPr>
          <p:nvPr/>
        </p:nvSpPr>
        <p:spPr>
          <a:xfrm>
            <a:off x="5842395" y="4466156"/>
            <a:ext cx="1617346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AU" sz="1600" dirty="0"/>
              <a:t>Self-control</a:t>
            </a:r>
          </a:p>
        </p:txBody>
      </p:sp>
      <p:sp>
        <p:nvSpPr>
          <p:cNvPr id="61" name="Google Shape;5814;p38">
            <a:extLst>
              <a:ext uri="{FF2B5EF4-FFF2-40B4-BE49-F238E27FC236}">
                <a16:creationId xmlns:a16="http://schemas.microsoft.com/office/drawing/2014/main" id="{06D2ACEC-0FC1-4E94-A50C-A589110335F5}"/>
              </a:ext>
            </a:extLst>
          </p:cNvPr>
          <p:cNvSpPr txBox="1">
            <a:spLocks/>
          </p:cNvSpPr>
          <p:nvPr/>
        </p:nvSpPr>
        <p:spPr>
          <a:xfrm>
            <a:off x="4763709" y="4214108"/>
            <a:ext cx="1402000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>
              <a:lnSpc>
                <a:spcPct val="150000"/>
              </a:lnSpc>
            </a:pPr>
            <a:r>
              <a:rPr lang="en-AU" sz="1600" dirty="0"/>
              <a:t>Navigation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B2D9BF9-A053-4831-86EE-A2D06ECB5703}"/>
              </a:ext>
            </a:extLst>
          </p:cNvPr>
          <p:cNvGrpSpPr/>
          <p:nvPr/>
        </p:nvGrpSpPr>
        <p:grpSpPr>
          <a:xfrm>
            <a:off x="145774" y="76482"/>
            <a:ext cx="7533861" cy="4264142"/>
            <a:chOff x="145774" y="76482"/>
            <a:chExt cx="7533861" cy="4264142"/>
          </a:xfrm>
        </p:grpSpPr>
        <p:cxnSp>
          <p:nvCxnSpPr>
            <p:cNvPr id="41" name="Google Shape;7226;p66">
              <a:extLst>
                <a:ext uri="{FF2B5EF4-FFF2-40B4-BE49-F238E27FC236}">
                  <a16:creationId xmlns:a16="http://schemas.microsoft.com/office/drawing/2014/main" id="{D4F5A43B-47E0-477D-82AA-180082CFE9AD}"/>
                </a:ext>
              </a:extLst>
            </p:cNvPr>
            <p:cNvCxnSpPr>
              <a:cxnSpLocks/>
            </p:cNvCxnSpPr>
            <p:nvPr/>
          </p:nvCxnSpPr>
          <p:spPr>
            <a:xfrm>
              <a:off x="2532690" y="76482"/>
              <a:ext cx="0" cy="4260501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oval" w="med" len="med"/>
            </a:ln>
          </p:spPr>
        </p:cxnSp>
        <p:sp>
          <p:nvSpPr>
            <p:cNvPr id="54" name="Google Shape;5814;p38">
              <a:extLst>
                <a:ext uri="{FF2B5EF4-FFF2-40B4-BE49-F238E27FC236}">
                  <a16:creationId xmlns:a16="http://schemas.microsoft.com/office/drawing/2014/main" id="{11BC3E10-E7CB-4148-9519-CFE95E71039F}"/>
                </a:ext>
              </a:extLst>
            </p:cNvPr>
            <p:cNvSpPr txBox="1">
              <a:spLocks/>
            </p:cNvSpPr>
            <p:nvPr/>
          </p:nvSpPr>
          <p:spPr>
            <a:xfrm>
              <a:off x="145774" y="1934733"/>
              <a:ext cx="1833391" cy="54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1pPr>
              <a:lvl2pPr marR="0" lvl="1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2pPr>
              <a:lvl3pPr marR="0" lvl="2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3pPr>
              <a:lvl4pPr marR="0" lvl="3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4pPr>
              <a:lvl5pPr marR="0" lvl="4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5pPr>
              <a:lvl6pPr marR="0" lvl="5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6pPr>
              <a:lvl7pPr marR="0" lvl="6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7pPr>
              <a:lvl8pPr marR="0" lvl="7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8pPr>
              <a:lvl9pPr marR="0" lvl="8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AU" sz="1600" dirty="0"/>
                <a:t>Correlation with paternity</a:t>
              </a:r>
            </a:p>
          </p:txBody>
        </p:sp>
        <p:sp>
          <p:nvSpPr>
            <p:cNvPr id="55" name="Google Shape;5814;p38">
              <a:extLst>
                <a:ext uri="{FF2B5EF4-FFF2-40B4-BE49-F238E27FC236}">
                  <a16:creationId xmlns:a16="http://schemas.microsoft.com/office/drawing/2014/main" id="{8441ECEA-CDA6-4275-A148-CFD22D7E489C}"/>
                </a:ext>
              </a:extLst>
            </p:cNvPr>
            <p:cNvSpPr txBox="1">
              <a:spLocks/>
            </p:cNvSpPr>
            <p:nvPr/>
          </p:nvSpPr>
          <p:spPr>
            <a:xfrm>
              <a:off x="2133599" y="1934733"/>
              <a:ext cx="399089" cy="54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1pPr>
              <a:lvl2pPr marR="0" lvl="1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2pPr>
              <a:lvl3pPr marR="0" lvl="2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3pPr>
              <a:lvl4pPr marR="0" lvl="3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4pPr>
              <a:lvl5pPr marR="0" lvl="4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5pPr>
              <a:lvl6pPr marR="0" lvl="5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6pPr>
              <a:lvl7pPr marR="0" lvl="6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7pPr>
              <a:lvl8pPr marR="0" lvl="7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8pPr>
              <a:lvl9pPr marR="0" lvl="8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AU" sz="1600" dirty="0"/>
                <a:t>0</a:t>
              </a:r>
            </a:p>
          </p:txBody>
        </p:sp>
        <p:sp>
          <p:nvSpPr>
            <p:cNvPr id="56" name="Google Shape;5814;p38">
              <a:extLst>
                <a:ext uri="{FF2B5EF4-FFF2-40B4-BE49-F238E27FC236}">
                  <a16:creationId xmlns:a16="http://schemas.microsoft.com/office/drawing/2014/main" id="{BE113DA7-9A74-42CC-9B4E-6C4806C6DB33}"/>
                </a:ext>
              </a:extLst>
            </p:cNvPr>
            <p:cNvSpPr txBox="1">
              <a:spLocks/>
            </p:cNvSpPr>
            <p:nvPr/>
          </p:nvSpPr>
          <p:spPr>
            <a:xfrm>
              <a:off x="1848678" y="370321"/>
              <a:ext cx="685529" cy="54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1pPr>
              <a:lvl2pPr marR="0" lvl="1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2pPr>
              <a:lvl3pPr marR="0" lvl="2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3pPr>
              <a:lvl4pPr marR="0" lvl="3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4pPr>
              <a:lvl5pPr marR="0" lvl="4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5pPr>
              <a:lvl6pPr marR="0" lvl="5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6pPr>
              <a:lvl7pPr marR="0" lvl="6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7pPr>
              <a:lvl8pPr marR="0" lvl="7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8pPr>
              <a:lvl9pPr marR="0" lvl="8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AU" sz="1600" dirty="0"/>
                <a:t>0.5</a:t>
              </a:r>
            </a:p>
          </p:txBody>
        </p:sp>
        <p:sp>
          <p:nvSpPr>
            <p:cNvPr id="57" name="Google Shape;5814;p38">
              <a:extLst>
                <a:ext uri="{FF2B5EF4-FFF2-40B4-BE49-F238E27FC236}">
                  <a16:creationId xmlns:a16="http://schemas.microsoft.com/office/drawing/2014/main" id="{CDD681B9-691E-417F-972A-3F705B05513D}"/>
                </a:ext>
              </a:extLst>
            </p:cNvPr>
            <p:cNvSpPr txBox="1">
              <a:spLocks/>
            </p:cNvSpPr>
            <p:nvPr/>
          </p:nvSpPr>
          <p:spPr>
            <a:xfrm>
              <a:off x="1696281" y="3514605"/>
              <a:ext cx="837374" cy="543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1pPr>
              <a:lvl2pPr marR="0" lvl="1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2pPr>
              <a:lvl3pPr marR="0" lvl="2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3pPr>
              <a:lvl4pPr marR="0" lvl="3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4pPr>
              <a:lvl5pPr marR="0" lvl="4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5pPr>
              <a:lvl6pPr marR="0" lvl="5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6pPr>
              <a:lvl7pPr marR="0" lvl="6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7pPr>
              <a:lvl8pPr marR="0" lvl="7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8pPr>
              <a:lvl9pPr marR="0" lvl="8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5200"/>
                <a:buFont typeface="Orbitron ExtraBold"/>
                <a:buNone/>
                <a:defRPr sz="5200" b="0" i="0" u="none" strike="noStrike" cap="none">
                  <a:solidFill>
                    <a:schemeClr val="accent1"/>
                  </a:solidFill>
                  <a:latin typeface="Orbitron ExtraBold"/>
                  <a:ea typeface="Orbitron ExtraBold"/>
                  <a:cs typeface="Orbitron ExtraBold"/>
                  <a:sym typeface="Orbitron ExtraBold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AU" sz="1600" dirty="0"/>
                <a:t>-0.5</a:t>
              </a:r>
            </a:p>
          </p:txBody>
        </p:sp>
        <p:cxnSp>
          <p:nvCxnSpPr>
            <p:cNvPr id="62" name="Google Shape;7226;p66">
              <a:extLst>
                <a:ext uri="{FF2B5EF4-FFF2-40B4-BE49-F238E27FC236}">
                  <a16:creationId xmlns:a16="http://schemas.microsoft.com/office/drawing/2014/main" id="{0037D481-1D20-4048-872C-C654D47F7D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2688" y="4340624"/>
              <a:ext cx="5146947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oval" w="med" len="med"/>
            </a:ln>
          </p:spPr>
        </p:cxnSp>
      </p:grpSp>
      <p:sp>
        <p:nvSpPr>
          <p:cNvPr id="63" name="Google Shape;5726;p34">
            <a:extLst>
              <a:ext uri="{FF2B5EF4-FFF2-40B4-BE49-F238E27FC236}">
                <a16:creationId xmlns:a16="http://schemas.microsoft.com/office/drawing/2014/main" id="{02D04459-7D25-46FB-B3BD-9DD5085DAB92}"/>
              </a:ext>
            </a:extLst>
          </p:cNvPr>
          <p:cNvSpPr txBox="1">
            <a:spLocks/>
          </p:cNvSpPr>
          <p:nvPr/>
        </p:nvSpPr>
        <p:spPr>
          <a:xfrm>
            <a:off x="7900646" y="76482"/>
            <a:ext cx="1133062" cy="73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1800" dirty="0">
                <a:solidFill>
                  <a:srgbClr val="FFFFFF"/>
                </a:solidFill>
                <a:latin typeface="Advent Pro Medium" panose="020B0604020202020204" charset="0"/>
              </a:rPr>
              <a:t>Error bars = 95% </a:t>
            </a:r>
            <a:r>
              <a:rPr lang="en-AU" sz="1800" dirty="0">
                <a:solidFill>
                  <a:srgbClr val="FFFFFF"/>
                </a:solidFill>
                <a:latin typeface="Advent Pro Medium" panose="020B0604020202020204" charset="0"/>
                <a:cs typeface="Times New Roman" panose="02020603050405020304" pitchFamily="18" charset="0"/>
              </a:rPr>
              <a:t>C</a:t>
            </a:r>
            <a:r>
              <a:rPr lang="en-AU" sz="1800" dirty="0">
                <a:solidFill>
                  <a:srgbClr val="FFFFFF"/>
                </a:solidFill>
                <a:latin typeface="Bahnschrift Light" panose="020B0502040204020203" pitchFamily="34" charset="0"/>
                <a:cs typeface="Times New Roman" panose="02020603050405020304" pitchFamily="18" charset="0"/>
              </a:rPr>
              <a:t>I</a:t>
            </a:r>
            <a:endParaRPr lang="en-AU" sz="1050" dirty="0">
              <a:solidFill>
                <a:srgbClr val="FFFFFF"/>
              </a:solidFill>
              <a:latin typeface="Bahnschrift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591E0B-E4EE-4799-A430-48D72E7ADB1F}"/>
              </a:ext>
            </a:extLst>
          </p:cNvPr>
          <p:cNvSpPr txBox="1"/>
          <p:nvPr/>
        </p:nvSpPr>
        <p:spPr>
          <a:xfrm>
            <a:off x="5181339" y="872146"/>
            <a:ext cx="566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solidFill>
                  <a:schemeClr val="bg1"/>
                </a:solidFill>
                <a:latin typeface="Advent Pro Medium" panose="020B0604020202020204" charset="0"/>
              </a:rPr>
              <a:t>**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139D69E-86F8-4071-B4D7-B833D9BC8AD3}"/>
              </a:ext>
            </a:extLst>
          </p:cNvPr>
          <p:cNvSpPr txBox="1"/>
          <p:nvPr/>
        </p:nvSpPr>
        <p:spPr>
          <a:xfrm>
            <a:off x="6367698" y="731974"/>
            <a:ext cx="566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solidFill>
                  <a:schemeClr val="bg1"/>
                </a:solidFill>
                <a:latin typeface="Advent Pro Medium" panose="020B0604020202020204" charset="0"/>
              </a:rPr>
              <a:t>**</a:t>
            </a:r>
          </a:p>
        </p:txBody>
      </p:sp>
      <p:sp>
        <p:nvSpPr>
          <p:cNvPr id="58" name="Google Shape;5814;p38">
            <a:extLst>
              <a:ext uri="{FF2B5EF4-FFF2-40B4-BE49-F238E27FC236}">
                <a16:creationId xmlns:a16="http://schemas.microsoft.com/office/drawing/2014/main" id="{06A0844E-433F-423C-AF4E-E46EC8A8D75C}"/>
              </a:ext>
            </a:extLst>
          </p:cNvPr>
          <p:cNvSpPr txBox="1">
            <a:spLocks/>
          </p:cNvSpPr>
          <p:nvPr/>
        </p:nvSpPr>
        <p:spPr>
          <a:xfrm>
            <a:off x="2476994" y="4212450"/>
            <a:ext cx="1295767" cy="54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Orbitron ExtraBold"/>
              <a:buNone/>
              <a:defRPr sz="5200" b="0" i="0" u="none" strike="noStrike" cap="none">
                <a:solidFill>
                  <a:schemeClr val="accent1"/>
                </a:solidFill>
                <a:latin typeface="Orbitron ExtraBold"/>
                <a:ea typeface="Orbitron ExtraBold"/>
                <a:cs typeface="Orbitron ExtraBold"/>
                <a:sym typeface="Orbitron ExtraBold"/>
              </a:defRPr>
            </a:lvl9pPr>
          </a:lstStyle>
          <a:p>
            <a:pPr>
              <a:lnSpc>
                <a:spcPct val="150000"/>
              </a:lnSpc>
            </a:pPr>
            <a:r>
              <a:rPr lang="en-AU" sz="1600" dirty="0"/>
              <a:t>Learning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27CA1E-84CB-49C7-81EB-E93C488CD5A5}"/>
              </a:ext>
            </a:extLst>
          </p:cNvPr>
          <p:cNvSpPr/>
          <p:nvPr/>
        </p:nvSpPr>
        <p:spPr>
          <a:xfrm>
            <a:off x="2550318" y="457293"/>
            <a:ext cx="1222439" cy="3609109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70E5521-AEFE-47BE-BF37-7BA4D8CAB396}"/>
              </a:ext>
            </a:extLst>
          </p:cNvPr>
          <p:cNvSpPr/>
          <p:nvPr/>
        </p:nvSpPr>
        <p:spPr>
          <a:xfrm>
            <a:off x="3778493" y="445818"/>
            <a:ext cx="1222439" cy="3609109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0678F5E-2385-4252-BEDC-A20698115A06}"/>
              </a:ext>
            </a:extLst>
          </p:cNvPr>
          <p:cNvSpPr/>
          <p:nvPr/>
        </p:nvSpPr>
        <p:spPr>
          <a:xfrm>
            <a:off x="5000723" y="330599"/>
            <a:ext cx="1222439" cy="3609109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833CFCF-EB07-40BE-B484-325B5B1D055E}"/>
              </a:ext>
            </a:extLst>
          </p:cNvPr>
          <p:cNvSpPr/>
          <p:nvPr/>
        </p:nvSpPr>
        <p:spPr>
          <a:xfrm>
            <a:off x="6195218" y="314035"/>
            <a:ext cx="1222439" cy="3609109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0B75707F-D10A-46C1-90A4-4FF84851961F}"/>
              </a:ext>
            </a:extLst>
          </p:cNvPr>
          <p:cNvSpPr/>
          <p:nvPr/>
        </p:nvSpPr>
        <p:spPr>
          <a:xfrm>
            <a:off x="190048" y="2364429"/>
            <a:ext cx="1877281" cy="2665515"/>
          </a:xfrm>
          <a:prstGeom prst="wedgeRoundRectCallout">
            <a:avLst>
              <a:gd name="adj1" fmla="val 60638"/>
              <a:gd name="adj2" fmla="val -23543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I always reveal information on busy slides one step at a time.</a:t>
            </a:r>
          </a:p>
          <a:p>
            <a:endParaRPr lang="en-GB" dirty="0"/>
          </a:p>
          <a:p>
            <a:r>
              <a:rPr lang="en-GB" dirty="0"/>
              <a:t>Here, its done by “fading” blue rectangles that match the </a:t>
            </a:r>
            <a:r>
              <a:rPr lang="en-GB" dirty="0" err="1"/>
              <a:t>color</a:t>
            </a:r>
            <a:r>
              <a:rPr lang="en-GB" dirty="0"/>
              <a:t> of the background.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304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3" grpId="1"/>
      <p:bldP spid="58" grpId="0"/>
      <p:bldP spid="6" grpId="0" animBg="1"/>
      <p:bldP spid="65" grpId="0" animBg="1"/>
      <p:bldP spid="66" grpId="0" animBg="1"/>
      <p:bldP spid="6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814;p38">
            <a:extLst>
              <a:ext uri="{FF2B5EF4-FFF2-40B4-BE49-F238E27FC236}">
                <a16:creationId xmlns:a16="http://schemas.microsoft.com/office/drawing/2014/main" id="{7A5A5462-3E46-462C-8A92-F53E8A6289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802" y="29312"/>
            <a:ext cx="8484381" cy="8502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Aft>
                <a:spcPts val="0"/>
              </a:spcAft>
              <a:buNone/>
            </a:pPr>
            <a:r>
              <a:rPr lang="en-AU" sz="3600" dirty="0"/>
              <a:t>Takeaways</a:t>
            </a:r>
            <a:endParaRPr sz="3600" dirty="0"/>
          </a:p>
        </p:txBody>
      </p:sp>
      <p:grpSp>
        <p:nvGrpSpPr>
          <p:cNvPr id="6" name="Google Shape;5585;p30">
            <a:extLst>
              <a:ext uri="{FF2B5EF4-FFF2-40B4-BE49-F238E27FC236}">
                <a16:creationId xmlns:a16="http://schemas.microsoft.com/office/drawing/2014/main" id="{54A9B92F-EA93-4DA5-86B4-8F450119A10C}"/>
              </a:ext>
            </a:extLst>
          </p:cNvPr>
          <p:cNvGrpSpPr/>
          <p:nvPr/>
        </p:nvGrpSpPr>
        <p:grpSpPr>
          <a:xfrm rot="-5400000">
            <a:off x="127492" y="373514"/>
            <a:ext cx="242781" cy="161857"/>
            <a:chOff x="2500050" y="3730175"/>
            <a:chExt cx="2619000" cy="1746025"/>
          </a:xfrm>
        </p:grpSpPr>
        <p:sp>
          <p:nvSpPr>
            <p:cNvPr id="7" name="Google Shape;5586;p30">
              <a:extLst>
                <a:ext uri="{FF2B5EF4-FFF2-40B4-BE49-F238E27FC236}">
                  <a16:creationId xmlns:a16="http://schemas.microsoft.com/office/drawing/2014/main" id="{77172807-3478-42F3-94B0-920FEEBB21D8}"/>
                </a:ext>
              </a:extLst>
            </p:cNvPr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587;p30">
              <a:extLst>
                <a:ext uri="{FF2B5EF4-FFF2-40B4-BE49-F238E27FC236}">
                  <a16:creationId xmlns:a16="http://schemas.microsoft.com/office/drawing/2014/main" id="{1135C21D-B947-4CE7-9B83-AFCDA9DB623B}"/>
                </a:ext>
              </a:extLst>
            </p:cNvPr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588;p30">
              <a:extLst>
                <a:ext uri="{FF2B5EF4-FFF2-40B4-BE49-F238E27FC236}">
                  <a16:creationId xmlns:a16="http://schemas.microsoft.com/office/drawing/2014/main" id="{A4A987C0-1777-4FDA-814F-A3A6BA06617F}"/>
                </a:ext>
              </a:extLst>
            </p:cNvPr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589;p30">
              <a:extLst>
                <a:ext uri="{FF2B5EF4-FFF2-40B4-BE49-F238E27FC236}">
                  <a16:creationId xmlns:a16="http://schemas.microsoft.com/office/drawing/2014/main" id="{00CAC378-7502-4CDF-BD6A-5E4D985AAC07}"/>
                </a:ext>
              </a:extLst>
            </p:cNvPr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5590;p30">
            <a:extLst>
              <a:ext uri="{FF2B5EF4-FFF2-40B4-BE49-F238E27FC236}">
                <a16:creationId xmlns:a16="http://schemas.microsoft.com/office/drawing/2014/main" id="{B72769C9-05BC-4E96-849C-D98ED724340A}"/>
              </a:ext>
            </a:extLst>
          </p:cNvPr>
          <p:cNvGrpSpPr/>
          <p:nvPr/>
        </p:nvGrpSpPr>
        <p:grpSpPr>
          <a:xfrm rot="5400000">
            <a:off x="8773727" y="373511"/>
            <a:ext cx="242781" cy="161857"/>
            <a:chOff x="2500050" y="3730175"/>
            <a:chExt cx="2619000" cy="1746025"/>
          </a:xfrm>
        </p:grpSpPr>
        <p:sp>
          <p:nvSpPr>
            <p:cNvPr id="12" name="Google Shape;5591;p30">
              <a:extLst>
                <a:ext uri="{FF2B5EF4-FFF2-40B4-BE49-F238E27FC236}">
                  <a16:creationId xmlns:a16="http://schemas.microsoft.com/office/drawing/2014/main" id="{CEA515C5-71E9-4C06-B7C6-9E394AF7BC5C}"/>
                </a:ext>
              </a:extLst>
            </p:cNvPr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592;p30">
              <a:extLst>
                <a:ext uri="{FF2B5EF4-FFF2-40B4-BE49-F238E27FC236}">
                  <a16:creationId xmlns:a16="http://schemas.microsoft.com/office/drawing/2014/main" id="{1A4F7FE1-466E-4DE3-AE22-66D85AFABB76}"/>
                </a:ext>
              </a:extLst>
            </p:cNvPr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593;p30">
              <a:extLst>
                <a:ext uri="{FF2B5EF4-FFF2-40B4-BE49-F238E27FC236}">
                  <a16:creationId xmlns:a16="http://schemas.microsoft.com/office/drawing/2014/main" id="{CC10EE9B-D4B7-48D7-84D4-50C0B8FDCAEB}"/>
                </a:ext>
              </a:extLst>
            </p:cNvPr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594;p30">
              <a:extLst>
                <a:ext uri="{FF2B5EF4-FFF2-40B4-BE49-F238E27FC236}">
                  <a16:creationId xmlns:a16="http://schemas.microsoft.com/office/drawing/2014/main" id="{299360E9-2F4A-4E61-86A2-87102B06A34A}"/>
                </a:ext>
              </a:extLst>
            </p:cNvPr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4C5A37F-3692-40C3-B1FF-5FF4AABA8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024" y="3867156"/>
            <a:ext cx="5905732" cy="15148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10AC1FC-D2DC-454B-B271-9AB9591EB1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08"/>
          <a:stretch/>
        </p:blipFill>
        <p:spPr>
          <a:xfrm>
            <a:off x="-169901" y="3891155"/>
            <a:ext cx="5793033" cy="1514875"/>
          </a:xfrm>
          <a:prstGeom prst="rect">
            <a:avLst/>
          </a:prstGeom>
        </p:spPr>
      </p:pic>
      <p:pic>
        <p:nvPicPr>
          <p:cNvPr id="26626" name="Picture 2" descr="Video Games Pixel Sticker by ProfessorLightWAV">
            <a:extLst>
              <a:ext uri="{FF2B5EF4-FFF2-40B4-BE49-F238E27FC236}">
                <a16:creationId xmlns:a16="http://schemas.microsoft.com/office/drawing/2014/main" id="{E895685E-AF5F-4520-91FD-71CA31181EA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8111" y="3802315"/>
            <a:ext cx="846277" cy="84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 descr="Art Win Sticker">
            <a:extLst>
              <a:ext uri="{FF2B5EF4-FFF2-40B4-BE49-F238E27FC236}">
                <a16:creationId xmlns:a16="http://schemas.microsoft.com/office/drawing/2014/main" id="{880573D9-EC60-424F-AA86-F7CD1B84AC9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16" y="1031277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5726;p34">
            <a:extLst>
              <a:ext uri="{FF2B5EF4-FFF2-40B4-BE49-F238E27FC236}">
                <a16:creationId xmlns:a16="http://schemas.microsoft.com/office/drawing/2014/main" id="{8D19D85E-B4C1-4E2B-8D62-D7CB9F5B8CA2}"/>
              </a:ext>
            </a:extLst>
          </p:cNvPr>
          <p:cNvSpPr txBox="1">
            <a:spLocks/>
          </p:cNvSpPr>
          <p:nvPr/>
        </p:nvSpPr>
        <p:spPr>
          <a:xfrm>
            <a:off x="659619" y="879568"/>
            <a:ext cx="7531882" cy="765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 algn="l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600" dirty="0">
                <a:solidFill>
                  <a:srgbClr val="FFFFFF"/>
                </a:solidFill>
              </a:rPr>
              <a:t>Learning and un-learning are correlated</a:t>
            </a:r>
            <a:endParaRPr lang="en-AU" sz="1800" dirty="0">
              <a:solidFill>
                <a:srgbClr val="FFFFFF"/>
              </a:solidFill>
            </a:endParaRPr>
          </a:p>
        </p:txBody>
      </p:sp>
      <p:pic>
        <p:nvPicPr>
          <p:cNvPr id="23" name="Picture 14" descr="Art Win Sticker">
            <a:extLst>
              <a:ext uri="{FF2B5EF4-FFF2-40B4-BE49-F238E27FC236}">
                <a16:creationId xmlns:a16="http://schemas.microsoft.com/office/drawing/2014/main" id="{E8D54893-C0E9-4B68-9ED2-9B3E41AF960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16" y="1735116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Google Shape;5726;p34">
            <a:extLst>
              <a:ext uri="{FF2B5EF4-FFF2-40B4-BE49-F238E27FC236}">
                <a16:creationId xmlns:a16="http://schemas.microsoft.com/office/drawing/2014/main" id="{3D7AC81C-C741-4F52-A7CB-31F893672C36}"/>
              </a:ext>
            </a:extLst>
          </p:cNvPr>
          <p:cNvSpPr txBox="1">
            <a:spLocks/>
          </p:cNvSpPr>
          <p:nvPr/>
        </p:nvSpPr>
        <p:spPr>
          <a:xfrm>
            <a:off x="659619" y="1583407"/>
            <a:ext cx="7531882" cy="765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 algn="l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600" dirty="0">
                <a:solidFill>
                  <a:srgbClr val="FFFFFF"/>
                </a:solidFill>
              </a:rPr>
              <a:t>Weak evidence for general intelligence</a:t>
            </a:r>
            <a:endParaRPr lang="en-AU" sz="1800" dirty="0">
              <a:solidFill>
                <a:srgbClr val="FFFFFF"/>
              </a:solidFill>
            </a:endParaRPr>
          </a:p>
        </p:txBody>
      </p:sp>
      <p:pic>
        <p:nvPicPr>
          <p:cNvPr id="25" name="Picture 14" descr="Art Win Sticker">
            <a:extLst>
              <a:ext uri="{FF2B5EF4-FFF2-40B4-BE49-F238E27FC236}">
                <a16:creationId xmlns:a16="http://schemas.microsoft.com/office/drawing/2014/main" id="{44E22DBE-02F3-4D6D-A0F7-E572139E161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26" y="2437115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Google Shape;5726;p34">
            <a:extLst>
              <a:ext uri="{FF2B5EF4-FFF2-40B4-BE49-F238E27FC236}">
                <a16:creationId xmlns:a16="http://schemas.microsoft.com/office/drawing/2014/main" id="{AD7B1ECB-59F8-47C6-ADB3-451042E687FC}"/>
              </a:ext>
            </a:extLst>
          </p:cNvPr>
          <p:cNvSpPr txBox="1">
            <a:spLocks/>
          </p:cNvSpPr>
          <p:nvPr/>
        </p:nvSpPr>
        <p:spPr>
          <a:xfrm>
            <a:off x="700080" y="2287246"/>
            <a:ext cx="7942624" cy="765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 algn="l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600" dirty="0">
                <a:solidFill>
                  <a:srgbClr val="FFFFFF"/>
                </a:solidFill>
              </a:rPr>
              <a:t>Cognition can be correlated with paternity</a:t>
            </a:r>
            <a:endParaRPr lang="en-AU" sz="1800" dirty="0">
              <a:solidFill>
                <a:srgbClr val="FFFFFF"/>
              </a:solidFill>
            </a:endParaRP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1DE14FCF-EAC7-47D1-9C55-500AA00DDCAF}"/>
              </a:ext>
            </a:extLst>
          </p:cNvPr>
          <p:cNvSpPr/>
          <p:nvPr/>
        </p:nvSpPr>
        <p:spPr>
          <a:xfrm>
            <a:off x="5864195" y="407173"/>
            <a:ext cx="2869070" cy="3459983"/>
          </a:xfrm>
          <a:prstGeom prst="wedgeRoundRectCallout">
            <a:avLst>
              <a:gd name="adj1" fmla="val -58011"/>
              <a:gd name="adj2" fmla="val 43718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  <a:p>
            <a:r>
              <a:rPr lang="en-GB" dirty="0"/>
              <a:t>I had some many people approach me and ask how this animation was made. </a:t>
            </a:r>
          </a:p>
          <a:p>
            <a:endParaRPr lang="en-GB" dirty="0"/>
          </a:p>
          <a:p>
            <a:r>
              <a:rPr lang="en-GB" dirty="0"/>
              <a:t>This is a GIF I found of a turtle spinning in place.</a:t>
            </a:r>
          </a:p>
          <a:p>
            <a:endParaRPr lang="en-GB" dirty="0"/>
          </a:p>
          <a:p>
            <a:r>
              <a:rPr lang="en-GB" dirty="0"/>
              <a:t>By giving it a realistic path of motion with bouncing, it turns into a proper video game unit. </a:t>
            </a:r>
          </a:p>
          <a:p>
            <a:endParaRPr lang="en-GB" dirty="0"/>
          </a:p>
          <a:p>
            <a:r>
              <a:rPr lang="en-GB" dirty="0"/>
              <a:t>This gives our audience one extra ‘WOW’ moment right at the end.</a:t>
            </a:r>
          </a:p>
          <a:p>
            <a:endParaRPr lang="en-GB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370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-0.00309 L -0.00174 -0.00309 L 0.0585 -0.00494 C 0.06944 -0.00525 0.08003 -0.00649 0.09097 -0.00679 L 0.34201 -0.00865 C 0.44166 -0.01389 0.375 -0.01111 0.57517 -0.00865 L 0.67951 -0.00679 C 0.68576 -0.00402 0.68229 -0.00587 0.68975 -0.00124 L 0.69288 0.00061 C 0.69982 0.01296 0.69236 0.00123 0.69913 0.00802 C 0.70139 0.01018 0.70555 0.01543 0.70555 0.01543 C 0.70885 0.02469 0.7066 0.01975 0.71389 0.02839 L 0.71701 0.0321 C 0.72048 0.04135 0.71805 0.03642 0.72517 0.04506 L 0.72847 0.04876 C 0.73316 0.06142 0.73021 0.05864 0.73576 0.06172 C 0.73854 0.07654 0.73437 0.05926 0.73993 0.06913 C 0.74548 0.07901 0.73576 0.0716 0.7441 0.07654 C 0.74479 0.07839 0.746 0.07993 0.74618 0.0821 C 0.74653 0.08765 0.74479 0.0929 0.74305 0.09691 C 0.74201 0.09907 0.7408 0.10061 0.73993 0.10247 C 0.73906 0.10432 0.73854 0.10648 0.73785 0.10802 C 0.73524 0.11358 0.73455 0.11358 0.7316 0.11728 C 0.72604 0.1321 0.73333 0.11419 0.72639 0.12654 C 0.72535 0.12808 0.72517 0.13055 0.72413 0.1321 C 0.71597 0.1466 0.72656 0.12314 0.71805 0.14135 C 0.71719 0.14321 0.71684 0.14568 0.71597 0.14691 C 0.71406 0.15 0.70972 0.15432 0.70972 0.15432 C 0.70416 0.16913 0.71146 0.15123 0.70451 0.16358 C 0.69739 0.17592 0.70764 0.16296 0.69913 0.17284 C 0.69583 0.1821 0.69809 0.17716 0.6908 0.1858 L 0.68785 0.1895 C 0.6868 0.19074 0.68576 0.19259 0.68472 0.19321 C 0.68368 0.19382 0.68246 0.19444 0.6816 0.19506 C 0.68038 0.19629 0.67951 0.19784 0.67847 0.19876 C 0.67743 0.19969 0.67621 0.2 0.67517 0.20061 C 0.67413 0.20185 0.67326 0.20339 0.67205 0.20432 C 0.67118 0.20524 0.66996 0.20555 0.66892 0.20617 C 0.66788 0.2074 0.66701 0.20895 0.6658 0.20987 C 0.66493 0.2108 0.66371 0.21111 0.66285 0.21172 C 0.65469 0.21913 0.66441 0.21265 0.6566 0.21728 C 0.65885 0.2216 0.65989 0.22407 0.66285 0.22654 C 0.66371 0.22747 0.66493 0.22777 0.6658 0.22839 C 0.67587 0.24629 0.66302 0.2253 0.67205 0.2358 C 0.67344 0.23734 0.67396 0.24012 0.67517 0.24135 C 0.67725 0.24351 0.67969 0.2429 0.6816 0.24506 C 0.68368 0.24753 0.68594 0.24938 0.68785 0.25247 C 0.68889 0.25432 0.68975 0.25648 0.6908 0.25802 C 0.69288 0.2608 0.69531 0.26234 0.69705 0.26543 C 0.70121 0.27284 0.69896 0.26975 0.70347 0.27469 C 0.70416 0.27654 0.70451 0.27901 0.70555 0.28024 C 0.70729 0.28333 0.70972 0.28518 0.7118 0.28765 C 0.71319 0.2895 0.71441 0.29166 0.71597 0.29321 C 0.71684 0.29475 0.71805 0.29568 0.7191 0.29691 C 0.72014 0.29876 0.721 0.30092 0.72222 0.30247 C 0.72413 0.30524 0.72847 0.30987 0.72847 0.30987 C 0.72916 0.31172 0.72951 0.31419 0.73055 0.31543 C 0.73229 0.31851 0.73472 0.32037 0.7368 0.32284 C 0.73785 0.32407 0.73889 0.325 0.73993 0.32654 C 0.74097 0.32839 0.74184 0.33055 0.74305 0.3321 C 0.74392 0.33364 0.74618 0.3358 0.74618 0.3358 L 0.74809 0.34537 " pathEditMode="relative" ptsTypes="AAAAAAAAAAA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6EB1A083-4AB5-4E1C-8041-35F87DE02C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08"/>
          <a:stretch/>
        </p:blipFill>
        <p:spPr>
          <a:xfrm>
            <a:off x="-4100970" y="3891155"/>
            <a:ext cx="5793033" cy="151487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36ADF90-86AC-4559-AC26-3202767CD616}"/>
              </a:ext>
            </a:extLst>
          </p:cNvPr>
          <p:cNvGrpSpPr/>
          <p:nvPr/>
        </p:nvGrpSpPr>
        <p:grpSpPr>
          <a:xfrm>
            <a:off x="120786" y="62856"/>
            <a:ext cx="1234444" cy="4286797"/>
            <a:chOff x="120786" y="327777"/>
            <a:chExt cx="1234444" cy="4286797"/>
          </a:xfrm>
        </p:grpSpPr>
        <p:pic>
          <p:nvPicPr>
            <p:cNvPr id="27650" name="Picture 2" descr="Daisy's victory flag/end of level flag from Super Mario Run and that we  will obviously see again in the next main game… | Princess daisy, Mario  run, Super mario run">
              <a:extLst>
                <a:ext uri="{FF2B5EF4-FFF2-40B4-BE49-F238E27FC236}">
                  <a16:creationId xmlns:a16="http://schemas.microsoft.com/office/drawing/2014/main" id="{DAE1A2AE-50F1-40FE-9C69-7D7049998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792" y="327777"/>
              <a:ext cx="1234438" cy="42867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19F6302-207E-4DAE-9BEE-F79F42791C29}"/>
                </a:ext>
              </a:extLst>
            </p:cNvPr>
            <p:cNvSpPr/>
            <p:nvPr/>
          </p:nvSpPr>
          <p:spPr>
            <a:xfrm>
              <a:off x="120786" y="762789"/>
              <a:ext cx="866904" cy="768571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27" name="Picture 2" descr="Daisy's victory flag/end of level flag from Super Mario Run and that we  will obviously see again in the next main game… | Princess daisy, Mario  run, Super mario run">
            <a:extLst>
              <a:ext uri="{FF2B5EF4-FFF2-40B4-BE49-F238E27FC236}">
                <a16:creationId xmlns:a16="http://schemas.microsoft.com/office/drawing/2014/main" id="{346531DC-E5C6-45BB-A4F2-48B09B62FF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0" b="74259"/>
          <a:stretch/>
        </p:blipFill>
        <p:spPr bwMode="auto">
          <a:xfrm>
            <a:off x="115738" y="494899"/>
            <a:ext cx="1239492" cy="64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Google Shape;5814;p38">
            <a:extLst>
              <a:ext uri="{FF2B5EF4-FFF2-40B4-BE49-F238E27FC236}">
                <a16:creationId xmlns:a16="http://schemas.microsoft.com/office/drawing/2014/main" id="{673B0E31-2288-441F-AC7F-80DB2B48BE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802" y="29312"/>
            <a:ext cx="8484381" cy="8502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Aft>
                <a:spcPts val="0"/>
              </a:spcAft>
              <a:buNone/>
            </a:pPr>
            <a:r>
              <a:rPr lang="en-AU" sz="3600" dirty="0"/>
              <a:t>Thank you</a:t>
            </a:r>
            <a:endParaRPr sz="3600" dirty="0"/>
          </a:p>
        </p:txBody>
      </p:sp>
      <p:grpSp>
        <p:nvGrpSpPr>
          <p:cNvPr id="31" name="Google Shape;5585;p30">
            <a:extLst>
              <a:ext uri="{FF2B5EF4-FFF2-40B4-BE49-F238E27FC236}">
                <a16:creationId xmlns:a16="http://schemas.microsoft.com/office/drawing/2014/main" id="{E2391F46-E884-4FBA-96B6-DF7861E4809E}"/>
              </a:ext>
            </a:extLst>
          </p:cNvPr>
          <p:cNvGrpSpPr/>
          <p:nvPr/>
        </p:nvGrpSpPr>
        <p:grpSpPr>
          <a:xfrm rot="-5400000">
            <a:off x="127492" y="373514"/>
            <a:ext cx="242781" cy="161857"/>
            <a:chOff x="2500050" y="3730175"/>
            <a:chExt cx="2619000" cy="1746025"/>
          </a:xfrm>
        </p:grpSpPr>
        <p:sp>
          <p:nvSpPr>
            <p:cNvPr id="32" name="Google Shape;5586;p30">
              <a:extLst>
                <a:ext uri="{FF2B5EF4-FFF2-40B4-BE49-F238E27FC236}">
                  <a16:creationId xmlns:a16="http://schemas.microsoft.com/office/drawing/2014/main" id="{AC5DCEF7-FD70-47FC-854D-287064BF6150}"/>
                </a:ext>
              </a:extLst>
            </p:cNvPr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587;p30">
              <a:extLst>
                <a:ext uri="{FF2B5EF4-FFF2-40B4-BE49-F238E27FC236}">
                  <a16:creationId xmlns:a16="http://schemas.microsoft.com/office/drawing/2014/main" id="{B6D0DB6D-773F-41AF-BF0B-AA70ACA2373B}"/>
                </a:ext>
              </a:extLst>
            </p:cNvPr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588;p30">
              <a:extLst>
                <a:ext uri="{FF2B5EF4-FFF2-40B4-BE49-F238E27FC236}">
                  <a16:creationId xmlns:a16="http://schemas.microsoft.com/office/drawing/2014/main" id="{6883C111-22F7-4F09-A41F-F6D52B09C5D4}"/>
                </a:ext>
              </a:extLst>
            </p:cNvPr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589;p30">
              <a:extLst>
                <a:ext uri="{FF2B5EF4-FFF2-40B4-BE49-F238E27FC236}">
                  <a16:creationId xmlns:a16="http://schemas.microsoft.com/office/drawing/2014/main" id="{1E75AD6D-E0D3-41E7-B03E-C2726A1F6F17}"/>
                </a:ext>
              </a:extLst>
            </p:cNvPr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5590;p30">
            <a:extLst>
              <a:ext uri="{FF2B5EF4-FFF2-40B4-BE49-F238E27FC236}">
                <a16:creationId xmlns:a16="http://schemas.microsoft.com/office/drawing/2014/main" id="{55655757-2C15-476A-A994-2F240A6334E2}"/>
              </a:ext>
            </a:extLst>
          </p:cNvPr>
          <p:cNvGrpSpPr/>
          <p:nvPr/>
        </p:nvGrpSpPr>
        <p:grpSpPr>
          <a:xfrm rot="5400000">
            <a:off x="8773727" y="373511"/>
            <a:ext cx="242781" cy="161857"/>
            <a:chOff x="2500050" y="3730175"/>
            <a:chExt cx="2619000" cy="1746025"/>
          </a:xfrm>
        </p:grpSpPr>
        <p:sp>
          <p:nvSpPr>
            <p:cNvPr id="37" name="Google Shape;5591;p30">
              <a:extLst>
                <a:ext uri="{FF2B5EF4-FFF2-40B4-BE49-F238E27FC236}">
                  <a16:creationId xmlns:a16="http://schemas.microsoft.com/office/drawing/2014/main" id="{101AA251-0EFE-4ECB-A8F3-3B31DF6BB44C}"/>
                </a:ext>
              </a:extLst>
            </p:cNvPr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592;p30">
              <a:extLst>
                <a:ext uri="{FF2B5EF4-FFF2-40B4-BE49-F238E27FC236}">
                  <a16:creationId xmlns:a16="http://schemas.microsoft.com/office/drawing/2014/main" id="{843E1241-D6D0-41CF-8889-F7CC293BC96C}"/>
                </a:ext>
              </a:extLst>
            </p:cNvPr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593;p30">
              <a:extLst>
                <a:ext uri="{FF2B5EF4-FFF2-40B4-BE49-F238E27FC236}">
                  <a16:creationId xmlns:a16="http://schemas.microsoft.com/office/drawing/2014/main" id="{55B1FBAC-F796-4054-8633-ADBC5F0E56B3}"/>
                </a:ext>
              </a:extLst>
            </p:cNvPr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594;p30">
              <a:extLst>
                <a:ext uri="{FF2B5EF4-FFF2-40B4-BE49-F238E27FC236}">
                  <a16:creationId xmlns:a16="http://schemas.microsoft.com/office/drawing/2014/main" id="{0B80E423-419D-4646-AC83-C0B9D393A102}"/>
                </a:ext>
              </a:extLst>
            </p:cNvPr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D9CC3DA-644C-4B6A-A276-30CEBAE917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89130" l="9268" r="96585">
                        <a14:foregroundMark x1="93171" y1="63768" x2="92683" y2="78986"/>
                        <a14:foregroundMark x1="95122" y1="71739" x2="96585" y2="804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9270" y="413973"/>
            <a:ext cx="1952625" cy="13144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1C3E2D2-F5C2-4D72-BFFF-9FB613054D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0552" y="989721"/>
            <a:ext cx="1043597" cy="131291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5D4A07A-F05C-4415-81CD-83E3ABDC3F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1249" y="823891"/>
            <a:ext cx="1043596" cy="1315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B74F00D-DA18-4BFD-B77B-AE37EDC7864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272" r="1047"/>
          <a:stretch/>
        </p:blipFill>
        <p:spPr>
          <a:xfrm>
            <a:off x="4791099" y="937830"/>
            <a:ext cx="1043595" cy="1314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6E67DD3-81F7-490E-AED1-30355F1B21A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424" r="2531" b="8251"/>
          <a:stretch/>
        </p:blipFill>
        <p:spPr>
          <a:xfrm>
            <a:off x="1651696" y="2508336"/>
            <a:ext cx="1043596" cy="1343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80DBC07-81B8-4C22-94F9-8E2807C9D56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530" r="5091" b="12886"/>
          <a:stretch/>
        </p:blipFill>
        <p:spPr>
          <a:xfrm>
            <a:off x="3239116" y="2689191"/>
            <a:ext cx="1043597" cy="1312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AAE6C96-3B49-4166-B21C-4FB11543524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4693"/>
          <a:stretch/>
        </p:blipFill>
        <p:spPr>
          <a:xfrm>
            <a:off x="4768623" y="2617455"/>
            <a:ext cx="1086497" cy="1381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0" name="Google Shape;5726;p34">
            <a:extLst>
              <a:ext uri="{FF2B5EF4-FFF2-40B4-BE49-F238E27FC236}">
                <a16:creationId xmlns:a16="http://schemas.microsoft.com/office/drawing/2014/main" id="{9AB00FB4-B0BB-40A1-A6BB-FD301E273B74}"/>
              </a:ext>
            </a:extLst>
          </p:cNvPr>
          <p:cNvSpPr txBox="1">
            <a:spLocks/>
          </p:cNvSpPr>
          <p:nvPr/>
        </p:nvSpPr>
        <p:spPr>
          <a:xfrm>
            <a:off x="5958054" y="4640387"/>
            <a:ext cx="3267351" cy="765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2400" dirty="0">
                <a:solidFill>
                  <a:srgbClr val="FFFFFF"/>
                </a:solidFill>
              </a:rPr>
              <a:t>+ the </a:t>
            </a:r>
            <a:r>
              <a:rPr lang="en-AU" sz="2400" dirty="0" err="1">
                <a:solidFill>
                  <a:srgbClr val="FFFFFF"/>
                </a:solidFill>
              </a:rPr>
              <a:t>Jennions</a:t>
            </a:r>
            <a:r>
              <a:rPr lang="en-AU" sz="2400" dirty="0">
                <a:solidFill>
                  <a:srgbClr val="FFFFFF"/>
                </a:solidFill>
              </a:rPr>
              <a:t> Lab team !</a:t>
            </a:r>
            <a:endParaRPr lang="en-AU" sz="1200" dirty="0">
              <a:solidFill>
                <a:srgbClr val="FFFFFF"/>
              </a:solidFill>
            </a:endParaRPr>
          </a:p>
        </p:txBody>
      </p:sp>
      <p:sp>
        <p:nvSpPr>
          <p:cNvPr id="51" name="Google Shape;5726;p34">
            <a:extLst>
              <a:ext uri="{FF2B5EF4-FFF2-40B4-BE49-F238E27FC236}">
                <a16:creationId xmlns:a16="http://schemas.microsoft.com/office/drawing/2014/main" id="{5F789A4E-A84A-4614-AAF6-9400DA2B4FA5}"/>
              </a:ext>
            </a:extLst>
          </p:cNvPr>
          <p:cNvSpPr txBox="1">
            <a:spLocks/>
          </p:cNvSpPr>
          <p:nvPr/>
        </p:nvSpPr>
        <p:spPr>
          <a:xfrm>
            <a:off x="1236715" y="2017038"/>
            <a:ext cx="1881865" cy="36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1600" dirty="0">
                <a:solidFill>
                  <a:srgbClr val="FFFFFF"/>
                </a:solidFill>
              </a:rPr>
              <a:t>Michael </a:t>
            </a:r>
            <a:r>
              <a:rPr lang="en-AU" sz="1600" dirty="0" err="1">
                <a:solidFill>
                  <a:srgbClr val="FFFFFF"/>
                </a:solidFill>
              </a:rPr>
              <a:t>Jennions</a:t>
            </a:r>
            <a:r>
              <a:rPr lang="en-AU" sz="16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2" name="Google Shape;5726;p34">
            <a:extLst>
              <a:ext uri="{FF2B5EF4-FFF2-40B4-BE49-F238E27FC236}">
                <a16:creationId xmlns:a16="http://schemas.microsoft.com/office/drawing/2014/main" id="{EE4AE6ED-F725-4E3F-885F-87001CD045C9}"/>
              </a:ext>
            </a:extLst>
          </p:cNvPr>
          <p:cNvSpPr txBox="1">
            <a:spLocks/>
          </p:cNvSpPr>
          <p:nvPr/>
        </p:nvSpPr>
        <p:spPr>
          <a:xfrm>
            <a:off x="2847822" y="2190810"/>
            <a:ext cx="1881865" cy="36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1600" dirty="0">
                <a:solidFill>
                  <a:srgbClr val="FFFFFF"/>
                </a:solidFill>
              </a:rPr>
              <a:t>Rebecca Fox</a:t>
            </a:r>
          </a:p>
        </p:txBody>
      </p:sp>
      <p:sp>
        <p:nvSpPr>
          <p:cNvPr id="53" name="Google Shape;5726;p34">
            <a:extLst>
              <a:ext uri="{FF2B5EF4-FFF2-40B4-BE49-F238E27FC236}">
                <a16:creationId xmlns:a16="http://schemas.microsoft.com/office/drawing/2014/main" id="{A847BDA7-12DD-466C-8DA8-44789F097530}"/>
              </a:ext>
            </a:extLst>
          </p:cNvPr>
          <p:cNvSpPr txBox="1">
            <a:spLocks/>
          </p:cNvSpPr>
          <p:nvPr/>
        </p:nvSpPr>
        <p:spPr>
          <a:xfrm>
            <a:off x="4424746" y="2167413"/>
            <a:ext cx="1881865" cy="36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1600" dirty="0">
                <a:solidFill>
                  <a:srgbClr val="FFFFFF"/>
                </a:solidFill>
              </a:rPr>
              <a:t>Eleanor van Veen</a:t>
            </a:r>
            <a:endParaRPr lang="en-AU" sz="1000" dirty="0">
              <a:solidFill>
                <a:srgbClr val="FFFFFF"/>
              </a:solidFill>
            </a:endParaRPr>
          </a:p>
        </p:txBody>
      </p:sp>
      <p:sp>
        <p:nvSpPr>
          <p:cNvPr id="54" name="Google Shape;5726;p34">
            <a:extLst>
              <a:ext uri="{FF2B5EF4-FFF2-40B4-BE49-F238E27FC236}">
                <a16:creationId xmlns:a16="http://schemas.microsoft.com/office/drawing/2014/main" id="{2BF5422A-E142-4198-A219-1C5215DD83E5}"/>
              </a:ext>
            </a:extLst>
          </p:cNvPr>
          <p:cNvSpPr txBox="1">
            <a:spLocks/>
          </p:cNvSpPr>
          <p:nvPr/>
        </p:nvSpPr>
        <p:spPr>
          <a:xfrm>
            <a:off x="1228727" y="3762573"/>
            <a:ext cx="1881865" cy="36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1600" dirty="0">
                <a:solidFill>
                  <a:srgbClr val="FFFFFF"/>
                </a:solidFill>
              </a:rPr>
              <a:t>Rob Magrath</a:t>
            </a:r>
            <a:endParaRPr lang="en-AU" sz="1000" dirty="0">
              <a:solidFill>
                <a:srgbClr val="FFFFFF"/>
              </a:solidFill>
            </a:endParaRPr>
          </a:p>
        </p:txBody>
      </p:sp>
      <p:sp>
        <p:nvSpPr>
          <p:cNvPr id="55" name="Google Shape;5726;p34">
            <a:extLst>
              <a:ext uri="{FF2B5EF4-FFF2-40B4-BE49-F238E27FC236}">
                <a16:creationId xmlns:a16="http://schemas.microsoft.com/office/drawing/2014/main" id="{CAA8E139-54F5-4A4A-AF61-69355DF8D4E9}"/>
              </a:ext>
            </a:extLst>
          </p:cNvPr>
          <p:cNvSpPr txBox="1">
            <a:spLocks/>
          </p:cNvSpPr>
          <p:nvPr/>
        </p:nvSpPr>
        <p:spPr>
          <a:xfrm>
            <a:off x="2830411" y="3901535"/>
            <a:ext cx="1881865" cy="36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1600" dirty="0">
                <a:solidFill>
                  <a:srgbClr val="FFFFFF"/>
                </a:solidFill>
              </a:rPr>
              <a:t>Dan Noble</a:t>
            </a:r>
            <a:endParaRPr lang="en-AU" sz="1000" dirty="0">
              <a:solidFill>
                <a:srgbClr val="FFFFFF"/>
              </a:solidFill>
            </a:endParaRPr>
          </a:p>
        </p:txBody>
      </p:sp>
      <p:sp>
        <p:nvSpPr>
          <p:cNvPr id="56" name="Google Shape;5726;p34">
            <a:extLst>
              <a:ext uri="{FF2B5EF4-FFF2-40B4-BE49-F238E27FC236}">
                <a16:creationId xmlns:a16="http://schemas.microsoft.com/office/drawing/2014/main" id="{8FD16071-7615-4BDE-A378-107815B0CEF1}"/>
              </a:ext>
            </a:extLst>
          </p:cNvPr>
          <p:cNvSpPr txBox="1">
            <a:spLocks/>
          </p:cNvSpPr>
          <p:nvPr/>
        </p:nvSpPr>
        <p:spPr>
          <a:xfrm>
            <a:off x="4424746" y="3891155"/>
            <a:ext cx="1881865" cy="36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1600" dirty="0">
                <a:solidFill>
                  <a:srgbClr val="FFFFFF"/>
                </a:solidFill>
              </a:rPr>
              <a:t>Teresa </a:t>
            </a:r>
            <a:r>
              <a:rPr lang="en-AU" sz="1600" dirty="0" err="1">
                <a:solidFill>
                  <a:srgbClr val="FFFFFF"/>
                </a:solidFill>
              </a:rPr>
              <a:t>Neeman</a:t>
            </a:r>
            <a:endParaRPr lang="en-AU" sz="1000" dirty="0">
              <a:solidFill>
                <a:srgbClr val="FFFFFF"/>
              </a:solidFill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0870121-6830-4AFB-A580-9C3934531B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28327" y="1001485"/>
            <a:ext cx="1086672" cy="1367104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3496FE53-D8D7-41B8-81CB-B65D030039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32969" y="830251"/>
            <a:ext cx="1034393" cy="1304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B760786-44F5-4C29-972D-9914E91C395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8621" r="-1070" b="1604"/>
          <a:stretch/>
        </p:blipFill>
        <p:spPr>
          <a:xfrm>
            <a:off x="4763779" y="989721"/>
            <a:ext cx="1086497" cy="1262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9AAE737-A6A5-4D80-8A4A-B2A5E456129B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2564" r="4628"/>
          <a:stretch/>
        </p:blipFill>
        <p:spPr>
          <a:xfrm>
            <a:off x="1679260" y="2469090"/>
            <a:ext cx="967808" cy="1391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4" name="Picture 26623">
            <a:extLst>
              <a:ext uri="{FF2B5EF4-FFF2-40B4-BE49-F238E27FC236}">
                <a16:creationId xmlns:a16="http://schemas.microsoft.com/office/drawing/2014/main" id="{4BA4173E-C62C-4106-AC66-E08C11995FB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50552" y="2597653"/>
            <a:ext cx="1046021" cy="1395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7" name="Picture 26626">
            <a:extLst>
              <a:ext uri="{FF2B5EF4-FFF2-40B4-BE49-F238E27FC236}">
                <a16:creationId xmlns:a16="http://schemas.microsoft.com/office/drawing/2014/main" id="{5A6948DC-E55C-40F3-8669-16ADA00F322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04434" y="2632979"/>
            <a:ext cx="1030260" cy="1374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8" name="Picture 26627">
            <a:extLst>
              <a:ext uri="{FF2B5EF4-FFF2-40B4-BE49-F238E27FC236}">
                <a16:creationId xmlns:a16="http://schemas.microsoft.com/office/drawing/2014/main" id="{6F16F9AA-7FA4-456D-99F2-3FA418E71AB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17885" y="871848"/>
            <a:ext cx="1271050" cy="1478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30" name="Picture 26629">
            <a:extLst>
              <a:ext uri="{FF2B5EF4-FFF2-40B4-BE49-F238E27FC236}">
                <a16:creationId xmlns:a16="http://schemas.microsoft.com/office/drawing/2014/main" id="{F1B9DD1A-CF05-4F83-8930-0D5D07E52A2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33467" y="868640"/>
            <a:ext cx="1271050" cy="1478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3" name="Google Shape;5726;p34">
            <a:extLst>
              <a:ext uri="{FF2B5EF4-FFF2-40B4-BE49-F238E27FC236}">
                <a16:creationId xmlns:a16="http://schemas.microsoft.com/office/drawing/2014/main" id="{1097A687-D169-461B-9207-8DB3D96224D3}"/>
              </a:ext>
            </a:extLst>
          </p:cNvPr>
          <p:cNvSpPr txBox="1">
            <a:spLocks/>
          </p:cNvSpPr>
          <p:nvPr/>
        </p:nvSpPr>
        <p:spPr>
          <a:xfrm>
            <a:off x="6112477" y="2182937"/>
            <a:ext cx="1881865" cy="36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1600" dirty="0">
                <a:solidFill>
                  <a:srgbClr val="FFFFFF"/>
                </a:solidFill>
              </a:rPr>
              <a:t>Claudia </a:t>
            </a:r>
            <a:r>
              <a:rPr lang="en-AU" sz="1600" dirty="0" err="1">
                <a:solidFill>
                  <a:srgbClr val="FFFFFF"/>
                </a:solidFill>
              </a:rPr>
              <a:t>Fitchel</a:t>
            </a:r>
            <a:endParaRPr lang="en-AU" sz="1000" dirty="0">
              <a:solidFill>
                <a:srgbClr val="FFFFFF"/>
              </a:solidFill>
            </a:endParaRPr>
          </a:p>
        </p:txBody>
      </p:sp>
      <p:pic>
        <p:nvPicPr>
          <p:cNvPr id="26633" name="Picture 26632">
            <a:extLst>
              <a:ext uri="{FF2B5EF4-FFF2-40B4-BE49-F238E27FC236}">
                <a16:creationId xmlns:a16="http://schemas.microsoft.com/office/drawing/2014/main" id="{A0AB00F9-1B53-4F5C-A595-DB75308CA9E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8999" y="2545453"/>
            <a:ext cx="1088402" cy="1395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7" name="Google Shape;5726;p34">
            <a:extLst>
              <a:ext uri="{FF2B5EF4-FFF2-40B4-BE49-F238E27FC236}">
                <a16:creationId xmlns:a16="http://schemas.microsoft.com/office/drawing/2014/main" id="{26A2B2F4-4827-4541-87FC-1C776DDB0300}"/>
              </a:ext>
            </a:extLst>
          </p:cNvPr>
          <p:cNvSpPr txBox="1">
            <a:spLocks/>
          </p:cNvSpPr>
          <p:nvPr/>
        </p:nvSpPr>
        <p:spPr>
          <a:xfrm>
            <a:off x="6128059" y="3809888"/>
            <a:ext cx="1881865" cy="36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1600" dirty="0">
                <a:solidFill>
                  <a:srgbClr val="FFFFFF"/>
                </a:solidFill>
              </a:rPr>
              <a:t>Peter </a:t>
            </a:r>
            <a:r>
              <a:rPr lang="en-AU" sz="1600" dirty="0" err="1">
                <a:solidFill>
                  <a:srgbClr val="FFFFFF"/>
                </a:solidFill>
              </a:rPr>
              <a:t>Kappeler</a:t>
            </a:r>
            <a:endParaRPr lang="en-AU" sz="1000" dirty="0">
              <a:solidFill>
                <a:srgbClr val="FFFFFF"/>
              </a:solidFill>
            </a:endParaRPr>
          </a:p>
        </p:txBody>
      </p:sp>
      <p:pic>
        <p:nvPicPr>
          <p:cNvPr id="26635" name="Picture 26634">
            <a:extLst>
              <a:ext uri="{FF2B5EF4-FFF2-40B4-BE49-F238E27FC236}">
                <a16:creationId xmlns:a16="http://schemas.microsoft.com/office/drawing/2014/main" id="{BBDED601-3770-40A6-A563-D2A003AD67E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01777" y="2530990"/>
            <a:ext cx="1088402" cy="1395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Speech Bubble: Rectangle with Corners Rounded 47">
            <a:extLst>
              <a:ext uri="{FF2B5EF4-FFF2-40B4-BE49-F238E27FC236}">
                <a16:creationId xmlns:a16="http://schemas.microsoft.com/office/drawing/2014/main" id="{1E752DE0-2DFF-4823-A2C8-A48F46FECCCA}"/>
              </a:ext>
            </a:extLst>
          </p:cNvPr>
          <p:cNvSpPr/>
          <p:nvPr/>
        </p:nvSpPr>
        <p:spPr>
          <a:xfrm>
            <a:off x="1282737" y="3745658"/>
            <a:ext cx="2869070" cy="1367104"/>
          </a:xfrm>
          <a:prstGeom prst="wedgeRoundRectCallout">
            <a:avLst>
              <a:gd name="adj1" fmla="val -43669"/>
              <a:gd name="adj2" fmla="val -71103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  <a:p>
            <a:r>
              <a:rPr lang="en-GB" dirty="0"/>
              <a:t>I cut out the flag portion of the image and turned it into a separate object. This way, I could move it independently from the pole.</a:t>
            </a:r>
          </a:p>
          <a:p>
            <a:endParaRPr lang="en-AU" dirty="0"/>
          </a:p>
        </p:txBody>
      </p:sp>
      <p:sp>
        <p:nvSpPr>
          <p:cNvPr id="57" name="Speech Bubble: Rectangle with Corners Rounded 56">
            <a:extLst>
              <a:ext uri="{FF2B5EF4-FFF2-40B4-BE49-F238E27FC236}">
                <a16:creationId xmlns:a16="http://schemas.microsoft.com/office/drawing/2014/main" id="{4FF1DCB9-F387-429C-8FD4-5FB099498E94}"/>
              </a:ext>
            </a:extLst>
          </p:cNvPr>
          <p:cNvSpPr/>
          <p:nvPr/>
        </p:nvSpPr>
        <p:spPr>
          <a:xfrm>
            <a:off x="5723733" y="3979129"/>
            <a:ext cx="2869070" cy="822079"/>
          </a:xfrm>
          <a:prstGeom prst="wedgeRoundRectCallout">
            <a:avLst>
              <a:gd name="adj1" fmla="val -40216"/>
              <a:gd name="adj2" fmla="val -72775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Pixelated images “fade” away, revealing actual portraits.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6101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L -1.94444E-6 0.560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73" grpId="0"/>
      <p:bldP spid="77" grpId="0"/>
      <p:bldP spid="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814;p38">
            <a:extLst>
              <a:ext uri="{FF2B5EF4-FFF2-40B4-BE49-F238E27FC236}">
                <a16:creationId xmlns:a16="http://schemas.microsoft.com/office/drawing/2014/main" id="{7A5A5462-3E46-462C-8A92-F53E8A6289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802" y="29312"/>
            <a:ext cx="8484381" cy="8502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Aft>
                <a:spcPts val="0"/>
              </a:spcAft>
              <a:buNone/>
            </a:pPr>
            <a:r>
              <a:rPr lang="en-AU" sz="3600" dirty="0"/>
              <a:t>Takeaways</a:t>
            </a:r>
            <a:endParaRPr sz="3600" dirty="0"/>
          </a:p>
        </p:txBody>
      </p:sp>
      <p:grpSp>
        <p:nvGrpSpPr>
          <p:cNvPr id="6" name="Google Shape;5585;p30">
            <a:extLst>
              <a:ext uri="{FF2B5EF4-FFF2-40B4-BE49-F238E27FC236}">
                <a16:creationId xmlns:a16="http://schemas.microsoft.com/office/drawing/2014/main" id="{54A9B92F-EA93-4DA5-86B4-8F450119A10C}"/>
              </a:ext>
            </a:extLst>
          </p:cNvPr>
          <p:cNvGrpSpPr/>
          <p:nvPr/>
        </p:nvGrpSpPr>
        <p:grpSpPr>
          <a:xfrm rot="-5400000">
            <a:off x="127492" y="373514"/>
            <a:ext cx="242781" cy="161857"/>
            <a:chOff x="2500050" y="3730175"/>
            <a:chExt cx="2619000" cy="1746025"/>
          </a:xfrm>
        </p:grpSpPr>
        <p:sp>
          <p:nvSpPr>
            <p:cNvPr id="7" name="Google Shape;5586;p30">
              <a:extLst>
                <a:ext uri="{FF2B5EF4-FFF2-40B4-BE49-F238E27FC236}">
                  <a16:creationId xmlns:a16="http://schemas.microsoft.com/office/drawing/2014/main" id="{77172807-3478-42F3-94B0-920FEEBB21D8}"/>
                </a:ext>
              </a:extLst>
            </p:cNvPr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587;p30">
              <a:extLst>
                <a:ext uri="{FF2B5EF4-FFF2-40B4-BE49-F238E27FC236}">
                  <a16:creationId xmlns:a16="http://schemas.microsoft.com/office/drawing/2014/main" id="{1135C21D-B947-4CE7-9B83-AFCDA9DB623B}"/>
                </a:ext>
              </a:extLst>
            </p:cNvPr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588;p30">
              <a:extLst>
                <a:ext uri="{FF2B5EF4-FFF2-40B4-BE49-F238E27FC236}">
                  <a16:creationId xmlns:a16="http://schemas.microsoft.com/office/drawing/2014/main" id="{A4A987C0-1777-4FDA-814F-A3A6BA06617F}"/>
                </a:ext>
              </a:extLst>
            </p:cNvPr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589;p30">
              <a:extLst>
                <a:ext uri="{FF2B5EF4-FFF2-40B4-BE49-F238E27FC236}">
                  <a16:creationId xmlns:a16="http://schemas.microsoft.com/office/drawing/2014/main" id="{00CAC378-7502-4CDF-BD6A-5E4D985AAC07}"/>
                </a:ext>
              </a:extLst>
            </p:cNvPr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5590;p30">
            <a:extLst>
              <a:ext uri="{FF2B5EF4-FFF2-40B4-BE49-F238E27FC236}">
                <a16:creationId xmlns:a16="http://schemas.microsoft.com/office/drawing/2014/main" id="{B72769C9-05BC-4E96-849C-D98ED724340A}"/>
              </a:ext>
            </a:extLst>
          </p:cNvPr>
          <p:cNvGrpSpPr/>
          <p:nvPr/>
        </p:nvGrpSpPr>
        <p:grpSpPr>
          <a:xfrm rot="5400000">
            <a:off x="8773727" y="373511"/>
            <a:ext cx="242781" cy="161857"/>
            <a:chOff x="2500050" y="3730175"/>
            <a:chExt cx="2619000" cy="1746025"/>
          </a:xfrm>
        </p:grpSpPr>
        <p:sp>
          <p:nvSpPr>
            <p:cNvPr id="12" name="Google Shape;5591;p30">
              <a:extLst>
                <a:ext uri="{FF2B5EF4-FFF2-40B4-BE49-F238E27FC236}">
                  <a16:creationId xmlns:a16="http://schemas.microsoft.com/office/drawing/2014/main" id="{CEA515C5-71E9-4C06-B7C6-9E394AF7BC5C}"/>
                </a:ext>
              </a:extLst>
            </p:cNvPr>
            <p:cNvSpPr/>
            <p:nvPr/>
          </p:nvSpPr>
          <p:spPr>
            <a:xfrm>
              <a:off x="2500050" y="3730175"/>
              <a:ext cx="873000" cy="872975"/>
            </a:xfrm>
            <a:custGeom>
              <a:avLst/>
              <a:gdLst/>
              <a:ahLst/>
              <a:cxnLst/>
              <a:rect l="l" t="t" r="r" b="b"/>
              <a:pathLst>
                <a:path w="34920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9" y="34919"/>
                  </a:lnTo>
                  <a:lnTo>
                    <a:pt x="34919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592;p30">
              <a:extLst>
                <a:ext uri="{FF2B5EF4-FFF2-40B4-BE49-F238E27FC236}">
                  <a16:creationId xmlns:a16="http://schemas.microsoft.com/office/drawing/2014/main" id="{1A4F7FE1-466E-4DE3-AE22-66D85AFABB76}"/>
                </a:ext>
              </a:extLst>
            </p:cNvPr>
            <p:cNvSpPr/>
            <p:nvPr/>
          </p:nvSpPr>
          <p:spPr>
            <a:xfrm>
              <a:off x="3373025" y="3730175"/>
              <a:ext cx="873075" cy="872975"/>
            </a:xfrm>
            <a:custGeom>
              <a:avLst/>
              <a:gdLst/>
              <a:ahLst/>
              <a:cxnLst/>
              <a:rect l="l" t="t" r="r" b="b"/>
              <a:pathLst>
                <a:path w="34923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22" y="34919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593;p30">
              <a:extLst>
                <a:ext uri="{FF2B5EF4-FFF2-40B4-BE49-F238E27FC236}">
                  <a16:creationId xmlns:a16="http://schemas.microsoft.com/office/drawing/2014/main" id="{CC10EE9B-D4B7-48D7-84D4-50C0B8FDCAEB}"/>
                </a:ext>
              </a:extLst>
            </p:cNvPr>
            <p:cNvSpPr/>
            <p:nvPr/>
          </p:nvSpPr>
          <p:spPr>
            <a:xfrm>
              <a:off x="4246075" y="3730175"/>
              <a:ext cx="872975" cy="872975"/>
            </a:xfrm>
            <a:custGeom>
              <a:avLst/>
              <a:gdLst/>
              <a:ahLst/>
              <a:cxnLst/>
              <a:rect l="l" t="t" r="r" b="b"/>
              <a:pathLst>
                <a:path w="34919" h="34919" extrusionOk="0">
                  <a:moveTo>
                    <a:pt x="0" y="1"/>
                  </a:moveTo>
                  <a:lnTo>
                    <a:pt x="0" y="34919"/>
                  </a:lnTo>
                  <a:lnTo>
                    <a:pt x="34918" y="34919"/>
                  </a:lnTo>
                  <a:lnTo>
                    <a:pt x="34918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594;p30">
              <a:extLst>
                <a:ext uri="{FF2B5EF4-FFF2-40B4-BE49-F238E27FC236}">
                  <a16:creationId xmlns:a16="http://schemas.microsoft.com/office/drawing/2014/main" id="{299360E9-2F4A-4E61-86A2-87102B06A34A}"/>
                </a:ext>
              </a:extLst>
            </p:cNvPr>
            <p:cNvSpPr/>
            <p:nvPr/>
          </p:nvSpPr>
          <p:spPr>
            <a:xfrm>
              <a:off x="3373025" y="4603125"/>
              <a:ext cx="873075" cy="873075"/>
            </a:xfrm>
            <a:custGeom>
              <a:avLst/>
              <a:gdLst/>
              <a:ahLst/>
              <a:cxnLst/>
              <a:rect l="l" t="t" r="r" b="b"/>
              <a:pathLst>
                <a:path w="34923" h="34923" extrusionOk="0">
                  <a:moveTo>
                    <a:pt x="0" y="1"/>
                  </a:moveTo>
                  <a:lnTo>
                    <a:pt x="0" y="34923"/>
                  </a:lnTo>
                  <a:lnTo>
                    <a:pt x="34922" y="34923"/>
                  </a:lnTo>
                  <a:lnTo>
                    <a:pt x="349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4C5A37F-3692-40C3-B1FF-5FF4AABA8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024" y="3867156"/>
            <a:ext cx="5905732" cy="15148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10AC1FC-D2DC-454B-B271-9AB9591EB1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08"/>
          <a:stretch/>
        </p:blipFill>
        <p:spPr>
          <a:xfrm>
            <a:off x="-169901" y="3891155"/>
            <a:ext cx="5793033" cy="1514875"/>
          </a:xfrm>
          <a:prstGeom prst="rect">
            <a:avLst/>
          </a:prstGeom>
        </p:spPr>
      </p:pic>
      <p:pic>
        <p:nvPicPr>
          <p:cNvPr id="21" name="Picture 14" descr="Art Win Sticker">
            <a:extLst>
              <a:ext uri="{FF2B5EF4-FFF2-40B4-BE49-F238E27FC236}">
                <a16:creationId xmlns:a16="http://schemas.microsoft.com/office/drawing/2014/main" id="{880573D9-EC60-424F-AA86-F7CD1B84AC9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16" y="1031277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5726;p34">
            <a:extLst>
              <a:ext uri="{FF2B5EF4-FFF2-40B4-BE49-F238E27FC236}">
                <a16:creationId xmlns:a16="http://schemas.microsoft.com/office/drawing/2014/main" id="{8D19D85E-B4C1-4E2B-8D62-D7CB9F5B8CA2}"/>
              </a:ext>
            </a:extLst>
          </p:cNvPr>
          <p:cNvSpPr txBox="1">
            <a:spLocks/>
          </p:cNvSpPr>
          <p:nvPr/>
        </p:nvSpPr>
        <p:spPr>
          <a:xfrm>
            <a:off x="659619" y="879568"/>
            <a:ext cx="7531882" cy="765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 algn="l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600" dirty="0">
                <a:solidFill>
                  <a:srgbClr val="FFFFFF"/>
                </a:solidFill>
              </a:rPr>
              <a:t>Learning and un-learning are correlated</a:t>
            </a:r>
            <a:endParaRPr lang="en-AU" sz="1800" dirty="0">
              <a:solidFill>
                <a:srgbClr val="FFFFFF"/>
              </a:solidFill>
            </a:endParaRPr>
          </a:p>
        </p:txBody>
      </p:sp>
      <p:pic>
        <p:nvPicPr>
          <p:cNvPr id="23" name="Picture 14" descr="Art Win Sticker">
            <a:extLst>
              <a:ext uri="{FF2B5EF4-FFF2-40B4-BE49-F238E27FC236}">
                <a16:creationId xmlns:a16="http://schemas.microsoft.com/office/drawing/2014/main" id="{E8D54893-C0E9-4B68-9ED2-9B3E41AF960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16" y="1735116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Google Shape;5726;p34">
            <a:extLst>
              <a:ext uri="{FF2B5EF4-FFF2-40B4-BE49-F238E27FC236}">
                <a16:creationId xmlns:a16="http://schemas.microsoft.com/office/drawing/2014/main" id="{3D7AC81C-C741-4F52-A7CB-31F893672C36}"/>
              </a:ext>
            </a:extLst>
          </p:cNvPr>
          <p:cNvSpPr txBox="1">
            <a:spLocks/>
          </p:cNvSpPr>
          <p:nvPr/>
        </p:nvSpPr>
        <p:spPr>
          <a:xfrm>
            <a:off x="659619" y="1583407"/>
            <a:ext cx="7531882" cy="765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 algn="l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600" dirty="0">
                <a:solidFill>
                  <a:srgbClr val="FFFFFF"/>
                </a:solidFill>
              </a:rPr>
              <a:t>Weak evidence for general intelligence</a:t>
            </a:r>
            <a:endParaRPr lang="en-AU" sz="1800" dirty="0">
              <a:solidFill>
                <a:srgbClr val="FFFFFF"/>
              </a:solidFill>
            </a:endParaRPr>
          </a:p>
        </p:txBody>
      </p:sp>
      <p:pic>
        <p:nvPicPr>
          <p:cNvPr id="25" name="Picture 14" descr="Art Win Sticker">
            <a:extLst>
              <a:ext uri="{FF2B5EF4-FFF2-40B4-BE49-F238E27FC236}">
                <a16:creationId xmlns:a16="http://schemas.microsoft.com/office/drawing/2014/main" id="{44E22DBE-02F3-4D6D-A0F7-E572139E161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26" y="2437115"/>
            <a:ext cx="465904" cy="4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Google Shape;5726;p34">
            <a:extLst>
              <a:ext uri="{FF2B5EF4-FFF2-40B4-BE49-F238E27FC236}">
                <a16:creationId xmlns:a16="http://schemas.microsoft.com/office/drawing/2014/main" id="{AD7B1ECB-59F8-47C6-ADB3-451042E687FC}"/>
              </a:ext>
            </a:extLst>
          </p:cNvPr>
          <p:cNvSpPr txBox="1">
            <a:spLocks/>
          </p:cNvSpPr>
          <p:nvPr/>
        </p:nvSpPr>
        <p:spPr>
          <a:xfrm>
            <a:off x="700080" y="2287246"/>
            <a:ext cx="7942624" cy="765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 algn="l">
              <a:spcAft>
                <a:spcPts val="600"/>
              </a:spcAft>
              <a:buClr>
                <a:srgbClr val="FFFFFF"/>
              </a:buClr>
              <a:buSzPts val="1600"/>
            </a:pPr>
            <a:r>
              <a:rPr lang="en-AU" sz="3600" dirty="0">
                <a:solidFill>
                  <a:srgbClr val="FFFFFF"/>
                </a:solidFill>
              </a:rPr>
              <a:t>Cognition can be correlated with paternity</a:t>
            </a:r>
            <a:endParaRPr lang="en-AU" sz="1800" dirty="0">
              <a:solidFill>
                <a:srgbClr val="FFFFFF"/>
              </a:solidFill>
            </a:endParaRPr>
          </a:p>
        </p:txBody>
      </p:sp>
      <p:sp>
        <p:nvSpPr>
          <p:cNvPr id="28" name="Google Shape;5726;p34">
            <a:extLst>
              <a:ext uri="{FF2B5EF4-FFF2-40B4-BE49-F238E27FC236}">
                <a16:creationId xmlns:a16="http://schemas.microsoft.com/office/drawing/2014/main" id="{A5F4CEE3-11E4-4FB7-9557-C57457064353}"/>
              </a:ext>
            </a:extLst>
          </p:cNvPr>
          <p:cNvSpPr txBox="1">
            <a:spLocks/>
          </p:cNvSpPr>
          <p:nvPr/>
        </p:nvSpPr>
        <p:spPr>
          <a:xfrm>
            <a:off x="1006290" y="3514640"/>
            <a:ext cx="1257075" cy="61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dvent Pro Medium"/>
              <a:buNone/>
              <a:defRPr sz="2800" b="0" i="0" u="none" strike="noStrike" cap="none">
                <a:solidFill>
                  <a:schemeClr val="accen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AU" sz="2000" dirty="0"/>
              <a:t>@</a:t>
            </a:r>
            <a:r>
              <a:rPr lang="en-AU" sz="2000" dirty="0" err="1"/>
              <a:t>IvanVin</a:t>
            </a:r>
            <a:r>
              <a:rPr lang="en-AU" sz="2000" dirty="0"/>
              <a:t>_</a:t>
            </a:r>
          </a:p>
        </p:txBody>
      </p:sp>
      <p:pic>
        <p:nvPicPr>
          <p:cNvPr id="30" name="Picture 10" descr="Super Mario NFT - Pixel Art Magic | OpenSea">
            <a:extLst>
              <a:ext uri="{FF2B5EF4-FFF2-40B4-BE49-F238E27FC236}">
                <a16:creationId xmlns:a16="http://schemas.microsoft.com/office/drawing/2014/main" id="{A249ECDF-A355-4497-93D8-A7FDB654A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438" b="93438" l="9146" r="89329">
                        <a14:foregroundMark x1="20732" y1="63125" x2="19512" y2="74375"/>
                        <a14:foregroundMark x1="78049" y1="66250" x2="79573" y2="76875"/>
                        <a14:foregroundMark x1="82317" y1="77188" x2="82622" y2="62500"/>
                        <a14:foregroundMark x1="15244" y1="76875" x2="14329" y2="76563"/>
                        <a14:foregroundMark x1="34146" y1="8438" x2="56707" y2="9063"/>
                        <a14:foregroundMark x1="84146" y1="76250" x2="83841" y2="67813"/>
                        <a14:foregroundMark x1="16463" y1="91250" x2="31402" y2="86250"/>
                        <a14:foregroundMark x1="31402" y1="86250" x2="32927" y2="90313"/>
                        <a14:foregroundMark x1="64329" y1="85313" x2="77134" y2="93438"/>
                        <a14:foregroundMark x1="77134" y1="93438" x2="64634" y2="8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855" y="3690819"/>
            <a:ext cx="743229" cy="72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Transparent Super Mario Maker Png - Princess Peach Pixel Grid, Png Download  - kindpng">
            <a:extLst>
              <a:ext uri="{FF2B5EF4-FFF2-40B4-BE49-F238E27FC236}">
                <a16:creationId xmlns:a16="http://schemas.microsoft.com/office/drawing/2014/main" id="{025976FF-A76B-41ED-890C-1DB8A2432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16" y="3603272"/>
            <a:ext cx="599060" cy="85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toad | Pixel Art Maker">
            <a:extLst>
              <a:ext uri="{FF2B5EF4-FFF2-40B4-BE49-F238E27FC236}">
                <a16:creationId xmlns:a16="http://schemas.microsoft.com/office/drawing/2014/main" id="{0AF20095-1613-4E20-8241-74AC19DE75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3" t="11241" r="14126" b="16905"/>
          <a:stretch/>
        </p:blipFill>
        <p:spPr bwMode="auto">
          <a:xfrm>
            <a:off x="8289008" y="3493160"/>
            <a:ext cx="708831" cy="96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Twitter Logo | Pixel Art Maker">
            <a:extLst>
              <a:ext uri="{FF2B5EF4-FFF2-40B4-BE49-F238E27FC236}">
                <a16:creationId xmlns:a16="http://schemas.microsoft.com/office/drawing/2014/main" id="{8CEB5575-8C59-4EBA-BFC6-8CAD823D1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96" y="3336239"/>
            <a:ext cx="708831" cy="81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FF3035-5C49-4B71-863E-04E3B01A8E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35900" y="3337958"/>
            <a:ext cx="1906132" cy="765643"/>
          </a:xfrm>
          <a:prstGeom prst="rect">
            <a:avLst/>
          </a:prstGeom>
        </p:spPr>
      </p:pic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7B5194B4-F9BE-4D60-A52E-066D3B5D84E4}"/>
              </a:ext>
            </a:extLst>
          </p:cNvPr>
          <p:cNvSpPr/>
          <p:nvPr/>
        </p:nvSpPr>
        <p:spPr>
          <a:xfrm>
            <a:off x="200292" y="4098034"/>
            <a:ext cx="2869070" cy="662906"/>
          </a:xfrm>
          <a:prstGeom prst="wedgeRoundRectCallout">
            <a:avLst>
              <a:gd name="adj1" fmla="val -35436"/>
              <a:gd name="adj2" fmla="val -200592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The last slide stays alive thanks to these moving coins.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64007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1" name="Google Shape;7361;p88"/>
          <p:cNvSpPr txBox="1">
            <a:spLocks noGrp="1"/>
          </p:cNvSpPr>
          <p:nvPr>
            <p:ph type="title"/>
          </p:nvPr>
        </p:nvSpPr>
        <p:spPr>
          <a:xfrm>
            <a:off x="1334700" y="839125"/>
            <a:ext cx="64746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7363" name="Google Shape;7363;p88"/>
          <p:cNvSpPr txBox="1"/>
          <p:nvPr/>
        </p:nvSpPr>
        <p:spPr>
          <a:xfrm>
            <a:off x="2848350" y="4209525"/>
            <a:ext cx="34473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1"/>
                </a:solidFill>
                <a:latin typeface="Advent Pro"/>
                <a:ea typeface="Advent Pro"/>
                <a:cs typeface="Advent Pro"/>
                <a:sym typeface="Advent Pro"/>
              </a:rPr>
              <a:t>Please keep this slide for attribution.</a:t>
            </a:r>
            <a:endParaRPr b="1">
              <a:solidFill>
                <a:schemeClr val="accent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52" name="Speech Bubble: Rectangle with Corners Rounded 51">
            <a:extLst>
              <a:ext uri="{FF2B5EF4-FFF2-40B4-BE49-F238E27FC236}">
                <a16:creationId xmlns:a16="http://schemas.microsoft.com/office/drawing/2014/main" id="{9AD89092-9D6A-4C31-BA31-CAA09866DCA0}"/>
              </a:ext>
            </a:extLst>
          </p:cNvPr>
          <p:cNvSpPr/>
          <p:nvPr/>
        </p:nvSpPr>
        <p:spPr>
          <a:xfrm>
            <a:off x="3339732" y="1681865"/>
            <a:ext cx="2869070" cy="1263360"/>
          </a:xfrm>
          <a:prstGeom prst="wedgeRoundRectCallout">
            <a:avLst>
              <a:gd name="adj1" fmla="val -3299"/>
              <a:gd name="adj2" fmla="val 81936"/>
              <a:gd name="adj3" fmla="val 16667"/>
            </a:avLst>
          </a:prstGeom>
          <a:solidFill>
            <a:srgbClr val="28262C">
              <a:alpha val="66000"/>
            </a:srgbClr>
          </a:solidFill>
          <a:ln>
            <a:solidFill>
              <a:srgbClr val="00D084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I use a free slide template. I mostly used its background and </a:t>
            </a:r>
            <a:r>
              <a:rPr lang="en-GB" dirty="0" err="1"/>
              <a:t>color</a:t>
            </a:r>
            <a:r>
              <a:rPr lang="en-GB" dirty="0"/>
              <a:t> palette, while all the objects and GIFs were found elsewhere.</a:t>
            </a:r>
            <a:endParaRPr lang="en-A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 Video Games Newsletter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D966"/>
      </a:accent1>
      <a:accent2>
        <a:srgbClr val="C9741B"/>
      </a:accent2>
      <a:accent3>
        <a:srgbClr val="F1C232"/>
      </a:accent3>
      <a:accent4>
        <a:srgbClr val="FFE599"/>
      </a:accent4>
      <a:accent5>
        <a:srgbClr val="BF9000"/>
      </a:accent5>
      <a:accent6>
        <a:srgbClr val="1C4587"/>
      </a:accent6>
      <a:hlink>
        <a:srgbClr val="FFD9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7994</TotalTime>
  <Words>812</Words>
  <Application>Microsoft Office PowerPoint</Application>
  <PresentationFormat>On-screen Show (16:9)</PresentationFormat>
  <Paragraphs>165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Orbitron ExtraBold</vt:lpstr>
      <vt:lpstr>Lato Black</vt:lpstr>
      <vt:lpstr>Bahnschrift Light</vt:lpstr>
      <vt:lpstr>Times New Roman</vt:lpstr>
      <vt:lpstr>Advent Pro</vt:lpstr>
      <vt:lpstr>Advent Pro Medium</vt:lpstr>
      <vt:lpstr>arial</vt:lpstr>
      <vt:lpstr>Arial Black</vt:lpstr>
      <vt:lpstr>arial</vt:lpstr>
      <vt:lpstr>Lato</vt:lpstr>
      <vt:lpstr>Courier New</vt:lpstr>
      <vt:lpstr>Retro Video Games Newsletter XL by Slidesgo</vt:lpstr>
      <vt:lpstr>PowerPoint Presentation</vt:lpstr>
      <vt:lpstr>PowerPoint Presentation</vt:lpstr>
      <vt:lpstr>PowerPoint Presentation</vt:lpstr>
      <vt:lpstr>Health</vt:lpstr>
      <vt:lpstr>Health</vt:lpstr>
      <vt:lpstr>Cognition</vt:lpstr>
      <vt:lpstr>Cognition</vt:lpstr>
      <vt:lpstr>PowerPoint Presentation</vt:lpstr>
      <vt:lpstr>PowerPoint Presentation</vt:lpstr>
      <vt:lpstr>General Intelligence</vt:lpstr>
      <vt:lpstr>General Intelligence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General Intelligence</vt:lpstr>
      <vt:lpstr>Paternity</vt:lpstr>
      <vt:lpstr>PowerPoint Presentation</vt:lpstr>
      <vt:lpstr>Takeaways</vt:lpstr>
      <vt:lpstr>Thank you</vt:lpstr>
      <vt:lpstr>Takeaways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Intelligence and its effect on paternity</dc:title>
  <dc:creator>Ivan Vinogradov</dc:creator>
  <cp:lastModifiedBy>Ivan Vinogradov</cp:lastModifiedBy>
  <cp:revision>84</cp:revision>
  <dcterms:modified xsi:type="dcterms:W3CDTF">2023-12-30T03:57:13Z</dcterms:modified>
</cp:coreProperties>
</file>